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545" r:id="rId10"/>
    <p:sldId id="546" r:id="rId11"/>
    <p:sldId id="554" r:id="rId12"/>
    <p:sldId id="553" r:id="rId13"/>
    <p:sldId id="550" r:id="rId14"/>
    <p:sldId id="328" r:id="rId15"/>
    <p:sldId id="265" r:id="rId16"/>
    <p:sldId id="555" r:id="rId17"/>
    <p:sldId id="267" r:id="rId18"/>
    <p:sldId id="556" r:id="rId19"/>
    <p:sldId id="551" r:id="rId20"/>
    <p:sldId id="548" r:id="rId21"/>
    <p:sldId id="549" r:id="rId22"/>
    <p:sldId id="567" r:id="rId23"/>
    <p:sldId id="334" r:id="rId24"/>
    <p:sldId id="333" r:id="rId25"/>
    <p:sldId id="335" r:id="rId26"/>
    <p:sldId id="268" r:id="rId27"/>
    <p:sldId id="269" r:id="rId28"/>
    <p:sldId id="270" r:id="rId29"/>
    <p:sldId id="336" r:id="rId30"/>
    <p:sldId id="557" r:id="rId31"/>
    <p:sldId id="337" r:id="rId32"/>
    <p:sldId id="338" r:id="rId33"/>
    <p:sldId id="560" r:id="rId34"/>
    <p:sldId id="559" r:id="rId35"/>
    <p:sldId id="339" r:id="rId36"/>
    <p:sldId id="561" r:id="rId37"/>
    <p:sldId id="562" r:id="rId38"/>
    <p:sldId id="569" r:id="rId39"/>
    <p:sldId id="563" r:id="rId40"/>
    <p:sldId id="568" r:id="rId41"/>
    <p:sldId id="564" r:id="rId42"/>
    <p:sldId id="565" r:id="rId43"/>
    <p:sldId id="566" r:id="rId44"/>
    <p:sldId id="271" r:id="rId45"/>
    <p:sldId id="272" r:id="rId46"/>
    <p:sldId id="273" r:id="rId47"/>
    <p:sldId id="552" r:id="rId48"/>
    <p:sldId id="570" r:id="rId49"/>
    <p:sldId id="340" r:id="rId50"/>
    <p:sldId id="275" r:id="rId51"/>
    <p:sldId id="274" r:id="rId52"/>
    <p:sldId id="598" r:id="rId53"/>
    <p:sldId id="599" r:id="rId54"/>
    <p:sldId id="600" r:id="rId55"/>
    <p:sldId id="601" r:id="rId56"/>
    <p:sldId id="602" r:id="rId57"/>
    <p:sldId id="603" r:id="rId58"/>
    <p:sldId id="604" r:id="rId59"/>
    <p:sldId id="577" r:id="rId60"/>
    <p:sldId id="576" r:id="rId61"/>
    <p:sldId id="279" r:id="rId62"/>
    <p:sldId id="280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7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88323-F86F-4365-9993-0F5CE7E43E1C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A6F12-AB52-4A95-A390-EA198B9AC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95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Founded in 2002 in San Jose,</a:t>
            </a:r>
            <a:r>
              <a:rPr lang="en-GB" baseline="0" dirty="0"/>
              <a:t> California (heart of Silicon Valley). Currently the company core team is over 150 people and growing.</a:t>
            </a:r>
            <a:endParaRPr lang="en-GB" dirty="0"/>
          </a:p>
          <a:p>
            <a:r>
              <a:rPr lang="en-GB" dirty="0"/>
              <a:t>Always </a:t>
            </a:r>
            <a:r>
              <a:rPr lang="en-GB" dirty="0" err="1"/>
              <a:t>Voip</a:t>
            </a:r>
            <a:r>
              <a:rPr lang="en-GB" dirty="0"/>
              <a:t>/UC focused, working closely to our Customers, listening to their needs. Our speciality</a:t>
            </a:r>
            <a:r>
              <a:rPr lang="en-GB" baseline="0" dirty="0"/>
              <a:t> are IP-IP ESBCs running on Customer Network Edge</a:t>
            </a:r>
            <a:endParaRPr lang="en-GB" dirty="0"/>
          </a:p>
          <a:p>
            <a:r>
              <a:rPr lang="en-GB" dirty="0"/>
              <a:t>Which</a:t>
            </a:r>
            <a:r>
              <a:rPr lang="en-GB" baseline="0" dirty="0"/>
              <a:t> after over a decade of hard work crystalized as NEO – our solution and methodology towards deploying IP voice services</a:t>
            </a:r>
          </a:p>
          <a:p>
            <a:r>
              <a:rPr lang="en-GB" baseline="0" dirty="0"/>
              <a:t>About NEO later on</a:t>
            </a:r>
          </a:p>
          <a:p>
            <a:r>
              <a:rPr lang="en-GB" baseline="0" dirty="0"/>
              <a:t>There is one value that proves our message and Customer approach being mature – 500k deployed ESBC, which handle voice services towards over 20M endpoints like IP Phones and </a:t>
            </a:r>
            <a:r>
              <a:rPr lang="en-GB" baseline="0" dirty="0" err="1"/>
              <a:t>IPPBXes</a:t>
            </a:r>
            <a:endParaRPr lang="en-GB" baseline="0" dirty="0"/>
          </a:p>
          <a:p>
            <a:r>
              <a:rPr lang="en-GB" baseline="0" dirty="0"/>
              <a:t>Those devices are deployed across most of the significant Service Provider in the US, most recognizable brands being: AT&amp;T, Comcast, Cablevision, COX</a:t>
            </a:r>
          </a:p>
          <a:p>
            <a:r>
              <a:rPr lang="en-GB" baseline="0" dirty="0"/>
              <a:t>This accomplishment was recognized by IHS </a:t>
            </a:r>
            <a:r>
              <a:rPr lang="en-GB" baseline="0" dirty="0" err="1"/>
              <a:t>Infonetics</a:t>
            </a:r>
            <a:r>
              <a:rPr lang="en-GB" baseline="0" dirty="0"/>
              <a:t> pointing EWN as No#1 ESBC vendor in US for Q3 2015.</a:t>
            </a:r>
          </a:p>
          <a:p>
            <a:r>
              <a:rPr lang="en-GB" baseline="0" dirty="0"/>
              <a:t>Currently we are on the path to replicate this success in Europe, so you can be sure to hear about us quite often in the future.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F4D3B6-DD7D-42C1-9347-05B86B55063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217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rnd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4320540"/>
          </a:xfrm>
          <a:prstGeom prst="rect">
            <a:avLst/>
          </a:prstGeom>
          <a:noFill/>
          <a:ln>
            <a:noFill/>
          </a:ln>
        </p:spPr>
        <p:txBody>
          <a:bodyPr lIns="96645" tIns="48309" rIns="96645" bIns="48309" anchor="t" anchorCtr="0">
            <a:noAutofit/>
          </a:bodyPr>
          <a:lstStyle/>
          <a:p>
            <a:pPr>
              <a:spcBef>
                <a:spcPts val="0"/>
              </a:spcBef>
            </a:pPr>
            <a:endParaRPr/>
          </a:p>
        </p:txBody>
      </p:sp>
      <p:sp>
        <p:nvSpPr>
          <p:cNvPr id="79" name="Shape 79"/>
          <p:cNvSpPr txBox="1"/>
          <p:nvPr/>
        </p:nvSpPr>
        <p:spPr>
          <a:xfrm>
            <a:off x="4143587" y="9119472"/>
            <a:ext cx="3169919" cy="480060"/>
          </a:xfrm>
          <a:prstGeom prst="rect">
            <a:avLst/>
          </a:prstGeom>
          <a:noFill/>
          <a:ln>
            <a:noFill/>
          </a:ln>
        </p:spPr>
        <p:txBody>
          <a:bodyPr lIns="96645" tIns="48309" rIns="96645" bIns="48309" anchor="b" anchorCtr="0">
            <a:noAutofit/>
          </a:bodyPr>
          <a:lstStyle/>
          <a:p>
            <a:pPr algn="r">
              <a:spcBef>
                <a:spcPts val="0"/>
              </a:spcBef>
              <a:buSzPct val="25000"/>
            </a:pPr>
            <a:r>
              <a:rPr lang="en-US" sz="1300"/>
              <a:t>*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Edgewater Networks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50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rnd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4320540"/>
          </a:xfrm>
          <a:prstGeom prst="rect">
            <a:avLst/>
          </a:prstGeom>
          <a:noFill/>
          <a:ln>
            <a:noFill/>
          </a:ln>
        </p:spPr>
        <p:txBody>
          <a:bodyPr lIns="96645" tIns="48309" rIns="96645" bIns="48309" anchor="t" anchorCtr="0">
            <a:noAutofit/>
          </a:bodyPr>
          <a:lstStyle/>
          <a:p>
            <a:pPr>
              <a:spcBef>
                <a:spcPts val="0"/>
              </a:spcBef>
            </a:pPr>
            <a:endParaRPr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Edgewater Networks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046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rnd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731521" y="4560570"/>
            <a:ext cx="5852159" cy="4320540"/>
          </a:xfrm>
          <a:prstGeom prst="rect">
            <a:avLst/>
          </a:prstGeom>
          <a:noFill/>
          <a:ln>
            <a:noFill/>
          </a:ln>
        </p:spPr>
        <p:txBody>
          <a:bodyPr lIns="96645" tIns="48309" rIns="96645" bIns="48309" anchor="t" anchorCtr="0">
            <a:noAutofit/>
          </a:bodyPr>
          <a:lstStyle/>
          <a:p>
            <a:pPr>
              <a:spcBef>
                <a:spcPts val="0"/>
              </a:spcBef>
            </a:pPr>
            <a:endParaRPr/>
          </a:p>
        </p:txBody>
      </p:sp>
      <p:sp>
        <p:nvSpPr>
          <p:cNvPr id="195" name="Shape 195"/>
          <p:cNvSpPr txBox="1"/>
          <p:nvPr/>
        </p:nvSpPr>
        <p:spPr>
          <a:xfrm>
            <a:off x="4143587" y="9119472"/>
            <a:ext cx="3169919" cy="480060"/>
          </a:xfrm>
          <a:prstGeom prst="rect">
            <a:avLst/>
          </a:prstGeom>
          <a:noFill/>
          <a:ln>
            <a:noFill/>
          </a:ln>
        </p:spPr>
        <p:txBody>
          <a:bodyPr lIns="96645" tIns="48309" rIns="96645" bIns="48309" anchor="b" anchorCtr="0">
            <a:noAutofit/>
          </a:bodyPr>
          <a:lstStyle/>
          <a:p>
            <a:pPr algn="r">
              <a:spcBef>
                <a:spcPts val="0"/>
              </a:spcBef>
              <a:buSzPct val="25000"/>
            </a:pPr>
            <a:r>
              <a:rPr lang="en-US" sz="1300"/>
              <a:t>*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Edgewater Networks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305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700" b="1" dirty="0">
                <a:solidFill>
                  <a:srgbClr val="FF0000"/>
                </a:solidFill>
              </a:rPr>
              <a:t>Update the slides</a:t>
            </a:r>
            <a:r>
              <a:rPr lang="en-US" sz="1700" b="1" baseline="0" dirty="0">
                <a:solidFill>
                  <a:srgbClr val="FF0000"/>
                </a:solidFill>
              </a:rPr>
              <a:t> b/c running on newer software  - Updated with Newer Screenshots</a:t>
            </a:r>
          </a:p>
          <a:p>
            <a:endParaRPr lang="en-US" sz="1700" dirty="0"/>
          </a:p>
          <a:p>
            <a:endParaRPr lang="en-US" sz="1700" dirty="0"/>
          </a:p>
          <a:p>
            <a:r>
              <a:rPr lang="en-US" sz="1700" dirty="0"/>
              <a:t>We will look at the 5 basic steps required to provision an </a:t>
            </a:r>
            <a:r>
              <a:rPr lang="en-US" sz="1700" dirty="0" err="1"/>
              <a:t>EdgeMarc</a:t>
            </a:r>
            <a:r>
              <a:rPr lang="en-US" dirty="0"/>
              <a:t>:</a:t>
            </a:r>
            <a:endParaRPr lang="en-US" sz="1700" dirty="0"/>
          </a:p>
          <a:p>
            <a:pPr lvl="1">
              <a:buFont typeface="Arial" pitchFamily="34" charset="0"/>
              <a:buChar char="•"/>
            </a:pPr>
            <a:r>
              <a:rPr lang="en-US" dirty="0"/>
              <a:t> Connecting to the Web GUI for the first time</a:t>
            </a:r>
          </a:p>
          <a:p>
            <a:pPr lvl="1">
              <a:buFont typeface="Arial" pitchFamily="34" charset="0"/>
              <a:buChar char="•"/>
            </a:pPr>
            <a:r>
              <a:rPr lang="en-US" dirty="0"/>
              <a:t> Setting up the local and wide area network  interfaces.</a:t>
            </a:r>
          </a:p>
          <a:p>
            <a:pPr lvl="2">
              <a:buFont typeface="Arial" pitchFamily="34" charset="0"/>
              <a:buChar char="•"/>
            </a:pPr>
            <a:r>
              <a:rPr lang="en-US" dirty="0"/>
              <a:t> We will cover setting up  VLANS</a:t>
            </a:r>
          </a:p>
          <a:p>
            <a:pPr lvl="2">
              <a:buFont typeface="Arial" pitchFamily="34" charset="0"/>
              <a:buChar char="•"/>
            </a:pPr>
            <a:r>
              <a:rPr lang="en-US" dirty="0"/>
              <a:t> We will cover configuring DHCP</a:t>
            </a:r>
            <a:br>
              <a:rPr lang="en-US" dirty="0"/>
            </a:br>
            <a:r>
              <a:rPr lang="en-US" dirty="0"/>
              <a:t>All though neither VLANS nor DHCP are required to provide VoIP service, they are commonly used and are covered here.</a:t>
            </a:r>
          </a:p>
          <a:p>
            <a:pPr lvl="1">
              <a:buFont typeface="Arial" pitchFamily="34" charset="0"/>
              <a:buChar char="•"/>
            </a:pPr>
            <a:r>
              <a:rPr lang="en-US" dirty="0"/>
              <a:t> Turn on the firewall to secure the local area network.</a:t>
            </a:r>
          </a:p>
          <a:p>
            <a:pPr lvl="1">
              <a:buFont typeface="Arial" pitchFamily="34" charset="0"/>
              <a:buChar char="•"/>
            </a:pPr>
            <a:r>
              <a:rPr lang="en-US" dirty="0"/>
              <a:t> Setup traffic shaping to ensure  delivery of a business quality voice service</a:t>
            </a:r>
          </a:p>
          <a:p>
            <a:pPr lvl="1">
              <a:buFont typeface="Arial" pitchFamily="34" charset="0"/>
              <a:buChar char="•"/>
            </a:pPr>
            <a:r>
              <a:rPr lang="en-US" dirty="0"/>
              <a:t> Configure the Application Layer Gateway</a:t>
            </a:r>
          </a:p>
          <a:p>
            <a:endParaRPr lang="en-US" sz="1700" dirty="0"/>
          </a:p>
          <a:p>
            <a:endParaRPr lang="en-US" sz="1700" dirty="0"/>
          </a:p>
          <a:p>
            <a:endParaRPr lang="en-US" sz="1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ECDC27-3892-9943-868B-B0B5234E8797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Edgewater Networks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99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roup 397"/>
          <p:cNvGrpSpPr/>
          <p:nvPr/>
        </p:nvGrpSpPr>
        <p:grpSpPr>
          <a:xfrm>
            <a:off x="-1592" y="600301"/>
            <a:ext cx="11453639" cy="5520654"/>
            <a:chOff x="-1592" y="855901"/>
            <a:chExt cx="11736392" cy="5656941"/>
          </a:xfrm>
          <a:solidFill>
            <a:schemeClr val="bg1">
              <a:lumMod val="85000"/>
              <a:alpha val="10000"/>
            </a:schemeClr>
          </a:solidFill>
        </p:grpSpPr>
        <p:sp>
          <p:nvSpPr>
            <p:cNvPr id="399" name="Freeform 48"/>
            <p:cNvSpPr>
              <a:spLocks/>
            </p:cNvSpPr>
            <p:nvPr userDrawn="1"/>
          </p:nvSpPr>
          <p:spPr bwMode="auto">
            <a:xfrm>
              <a:off x="3152255" y="1267315"/>
              <a:ext cx="8582545" cy="5245527"/>
            </a:xfrm>
            <a:custGeom>
              <a:avLst/>
              <a:gdLst>
                <a:gd name="T0" fmla="*/ 398 w 398"/>
                <a:gd name="T1" fmla="*/ 17 h 242"/>
                <a:gd name="T2" fmla="*/ 142 w 398"/>
                <a:gd name="T3" fmla="*/ 174 h 242"/>
                <a:gd name="T4" fmla="*/ 101 w 398"/>
                <a:gd name="T5" fmla="*/ 216 h 242"/>
                <a:gd name="T6" fmla="*/ 9 w 398"/>
                <a:gd name="T7" fmla="*/ 227 h 242"/>
                <a:gd name="T8" fmla="*/ 0 w 398"/>
                <a:gd name="T9" fmla="*/ 222 h 242"/>
                <a:gd name="T10" fmla="*/ 24 w 398"/>
                <a:gd name="T11" fmla="*/ 187 h 242"/>
                <a:gd name="T12" fmla="*/ 193 w 398"/>
                <a:gd name="T13" fmla="*/ 38 h 242"/>
                <a:gd name="T14" fmla="*/ 321 w 398"/>
                <a:gd name="T15" fmla="*/ 1 h 242"/>
                <a:gd name="T16" fmla="*/ 394 w 398"/>
                <a:gd name="T17" fmla="*/ 14 h 242"/>
                <a:gd name="T18" fmla="*/ 398 w 398"/>
                <a:gd name="T19" fmla="*/ 1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8" h="242">
                  <a:moveTo>
                    <a:pt x="398" y="17"/>
                  </a:moveTo>
                  <a:cubicBezTo>
                    <a:pt x="292" y="37"/>
                    <a:pt x="213" y="99"/>
                    <a:pt x="142" y="174"/>
                  </a:cubicBezTo>
                  <a:cubicBezTo>
                    <a:pt x="129" y="189"/>
                    <a:pt x="116" y="204"/>
                    <a:pt x="101" y="216"/>
                  </a:cubicBezTo>
                  <a:cubicBezTo>
                    <a:pt x="73" y="238"/>
                    <a:pt x="42" y="242"/>
                    <a:pt x="9" y="227"/>
                  </a:cubicBezTo>
                  <a:cubicBezTo>
                    <a:pt x="6" y="226"/>
                    <a:pt x="3" y="224"/>
                    <a:pt x="0" y="222"/>
                  </a:cubicBezTo>
                  <a:cubicBezTo>
                    <a:pt x="8" y="210"/>
                    <a:pt x="16" y="198"/>
                    <a:pt x="24" y="187"/>
                  </a:cubicBezTo>
                  <a:cubicBezTo>
                    <a:pt x="70" y="126"/>
                    <a:pt x="125" y="74"/>
                    <a:pt x="193" y="38"/>
                  </a:cubicBezTo>
                  <a:cubicBezTo>
                    <a:pt x="233" y="16"/>
                    <a:pt x="275" y="2"/>
                    <a:pt x="321" y="1"/>
                  </a:cubicBezTo>
                  <a:cubicBezTo>
                    <a:pt x="346" y="0"/>
                    <a:pt x="370" y="4"/>
                    <a:pt x="394" y="14"/>
                  </a:cubicBezTo>
                  <a:cubicBezTo>
                    <a:pt x="395" y="15"/>
                    <a:pt x="396" y="16"/>
                    <a:pt x="39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49"/>
            <p:cNvSpPr>
              <a:spLocks/>
            </p:cNvSpPr>
            <p:nvPr userDrawn="1"/>
          </p:nvSpPr>
          <p:spPr bwMode="auto">
            <a:xfrm>
              <a:off x="1038046" y="855901"/>
              <a:ext cx="6559762" cy="4034142"/>
            </a:xfrm>
            <a:custGeom>
              <a:avLst/>
              <a:gdLst>
                <a:gd name="T0" fmla="*/ 304 w 304"/>
                <a:gd name="T1" fmla="*/ 29 h 186"/>
                <a:gd name="T2" fmla="*/ 212 w 304"/>
                <a:gd name="T3" fmla="*/ 64 h 186"/>
                <a:gd name="T4" fmla="*/ 101 w 304"/>
                <a:gd name="T5" fmla="*/ 155 h 186"/>
                <a:gd name="T6" fmla="*/ 44 w 304"/>
                <a:gd name="T7" fmla="*/ 185 h 186"/>
                <a:gd name="T8" fmla="*/ 0 w 304"/>
                <a:gd name="T9" fmla="*/ 176 h 186"/>
                <a:gd name="T10" fmla="*/ 304 w 304"/>
                <a:gd name="T11" fmla="*/ 2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186">
                  <a:moveTo>
                    <a:pt x="304" y="29"/>
                  </a:moveTo>
                  <a:cubicBezTo>
                    <a:pt x="270" y="36"/>
                    <a:pt x="240" y="48"/>
                    <a:pt x="212" y="64"/>
                  </a:cubicBezTo>
                  <a:cubicBezTo>
                    <a:pt x="170" y="88"/>
                    <a:pt x="133" y="119"/>
                    <a:pt x="101" y="155"/>
                  </a:cubicBezTo>
                  <a:cubicBezTo>
                    <a:pt x="86" y="172"/>
                    <a:pt x="68" y="184"/>
                    <a:pt x="44" y="185"/>
                  </a:cubicBezTo>
                  <a:cubicBezTo>
                    <a:pt x="29" y="186"/>
                    <a:pt x="14" y="183"/>
                    <a:pt x="0" y="176"/>
                  </a:cubicBezTo>
                  <a:cubicBezTo>
                    <a:pt x="57" y="78"/>
                    <a:pt x="185" y="0"/>
                    <a:pt x="30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400"/>
            <p:cNvSpPr/>
            <p:nvPr userDrawn="1"/>
          </p:nvSpPr>
          <p:spPr>
            <a:xfrm>
              <a:off x="-1592" y="1175890"/>
              <a:ext cx="4490941" cy="2604095"/>
            </a:xfrm>
            <a:custGeom>
              <a:avLst/>
              <a:gdLst>
                <a:gd name="connsiteX0" fmla="*/ 3562955 w 4490941"/>
                <a:gd name="connsiteY0" fmla="*/ 0 h 2604095"/>
                <a:gd name="connsiteX1" fmla="*/ 4231968 w 4490941"/>
                <a:gd name="connsiteY1" fmla="*/ 0 h 2604095"/>
                <a:gd name="connsiteX2" fmla="*/ 4490941 w 4490941"/>
                <a:gd name="connsiteY2" fmla="*/ 65278 h 2604095"/>
                <a:gd name="connsiteX3" fmla="*/ 3476631 w 4490941"/>
                <a:gd name="connsiteY3" fmla="*/ 348148 h 2604095"/>
                <a:gd name="connsiteX4" fmla="*/ 822159 w 4490941"/>
                <a:gd name="connsiteY4" fmla="*/ 2175923 h 2604095"/>
                <a:gd name="connsiteX5" fmla="*/ 36895 w 4490941"/>
                <a:gd name="connsiteY5" fmla="*/ 2604095 h 2604095"/>
                <a:gd name="connsiteX6" fmla="*/ 0 w 4490941"/>
                <a:gd name="connsiteY6" fmla="*/ 2603894 h 2604095"/>
                <a:gd name="connsiteX7" fmla="*/ 0 w 4490941"/>
                <a:gd name="connsiteY7" fmla="*/ 1790526 h 2604095"/>
                <a:gd name="connsiteX8" fmla="*/ 45241 w 4490941"/>
                <a:gd name="connsiteY8" fmla="*/ 1740738 h 2604095"/>
                <a:gd name="connsiteX9" fmla="*/ 3390307 w 4490941"/>
                <a:gd name="connsiteY9" fmla="*/ 43519 h 2604095"/>
                <a:gd name="connsiteX10" fmla="*/ 3562955 w 4490941"/>
                <a:gd name="connsiteY10" fmla="*/ 0 h 260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90941" h="2604095">
                  <a:moveTo>
                    <a:pt x="3562955" y="0"/>
                  </a:moveTo>
                  <a:cubicBezTo>
                    <a:pt x="3778766" y="0"/>
                    <a:pt x="4016158" y="0"/>
                    <a:pt x="4231968" y="0"/>
                  </a:cubicBezTo>
                  <a:cubicBezTo>
                    <a:pt x="4339874" y="21759"/>
                    <a:pt x="4426198" y="43519"/>
                    <a:pt x="4490941" y="65278"/>
                  </a:cubicBezTo>
                  <a:cubicBezTo>
                    <a:pt x="4167225" y="152315"/>
                    <a:pt x="3821928" y="217592"/>
                    <a:pt x="3476631" y="348148"/>
                  </a:cubicBezTo>
                  <a:cubicBezTo>
                    <a:pt x="2419159" y="696295"/>
                    <a:pt x="1555916" y="1305554"/>
                    <a:pt x="822159" y="2175923"/>
                  </a:cubicBezTo>
                  <a:cubicBezTo>
                    <a:pt x="579372" y="2447913"/>
                    <a:pt x="328155" y="2592408"/>
                    <a:pt x="36895" y="2604095"/>
                  </a:cubicBezTo>
                  <a:lnTo>
                    <a:pt x="0" y="2603894"/>
                  </a:lnTo>
                  <a:lnTo>
                    <a:pt x="0" y="1790526"/>
                  </a:lnTo>
                  <a:lnTo>
                    <a:pt x="45241" y="1740738"/>
                  </a:lnTo>
                  <a:cubicBezTo>
                    <a:pt x="930065" y="739814"/>
                    <a:pt x="2052280" y="174074"/>
                    <a:pt x="3390307" y="43519"/>
                  </a:cubicBezTo>
                  <a:cubicBezTo>
                    <a:pt x="3455050" y="43519"/>
                    <a:pt x="3498212" y="21759"/>
                    <a:pt x="356295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16788"/>
            <a:ext cx="4851400" cy="2387600"/>
          </a:xfrm>
        </p:spPr>
        <p:txBody>
          <a:bodyPr anchor="b"/>
          <a:lstStyle>
            <a:lvl1pPr algn="l">
              <a:defRPr sz="60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096463"/>
            <a:ext cx="4477545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Flowchart: Data 8"/>
          <p:cNvSpPr/>
          <p:nvPr/>
        </p:nvSpPr>
        <p:spPr>
          <a:xfrm>
            <a:off x="4934745" y="-5487"/>
            <a:ext cx="7265380" cy="686348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1600"/>
              <a:gd name="connsiteY0" fmla="*/ 10000 h 10000"/>
              <a:gd name="connsiteX1" fmla="*/ 2000 w 11600"/>
              <a:gd name="connsiteY1" fmla="*/ 0 h 10000"/>
              <a:gd name="connsiteX2" fmla="*/ 11600 w 11600"/>
              <a:gd name="connsiteY2" fmla="*/ 42 h 10000"/>
              <a:gd name="connsiteX3" fmla="*/ 8000 w 11600"/>
              <a:gd name="connsiteY3" fmla="*/ 10000 h 10000"/>
              <a:gd name="connsiteX4" fmla="*/ 0 w 11600"/>
              <a:gd name="connsiteY4" fmla="*/ 10000 h 10000"/>
              <a:gd name="connsiteX0" fmla="*/ 0 w 11600"/>
              <a:gd name="connsiteY0" fmla="*/ 10021 h 10021"/>
              <a:gd name="connsiteX1" fmla="*/ 3646 w 11600"/>
              <a:gd name="connsiteY1" fmla="*/ 0 h 10021"/>
              <a:gd name="connsiteX2" fmla="*/ 11600 w 11600"/>
              <a:gd name="connsiteY2" fmla="*/ 63 h 10021"/>
              <a:gd name="connsiteX3" fmla="*/ 8000 w 11600"/>
              <a:gd name="connsiteY3" fmla="*/ 10021 h 10021"/>
              <a:gd name="connsiteX4" fmla="*/ 0 w 11600"/>
              <a:gd name="connsiteY4" fmla="*/ 10021 h 10021"/>
              <a:gd name="connsiteX0" fmla="*/ 0 w 11600"/>
              <a:gd name="connsiteY0" fmla="*/ 10021 h 10021"/>
              <a:gd name="connsiteX1" fmla="*/ 3646 w 11600"/>
              <a:gd name="connsiteY1" fmla="*/ 0 h 10021"/>
              <a:gd name="connsiteX2" fmla="*/ 11600 w 11600"/>
              <a:gd name="connsiteY2" fmla="*/ 41 h 10021"/>
              <a:gd name="connsiteX3" fmla="*/ 8000 w 11600"/>
              <a:gd name="connsiteY3" fmla="*/ 10021 h 10021"/>
              <a:gd name="connsiteX4" fmla="*/ 0 w 11600"/>
              <a:gd name="connsiteY4" fmla="*/ 10021 h 10021"/>
              <a:gd name="connsiteX0" fmla="*/ 0 w 11600"/>
              <a:gd name="connsiteY0" fmla="*/ 10021 h 10021"/>
              <a:gd name="connsiteX1" fmla="*/ 3646 w 11600"/>
              <a:gd name="connsiteY1" fmla="*/ 0 h 10021"/>
              <a:gd name="connsiteX2" fmla="*/ 11600 w 11600"/>
              <a:gd name="connsiteY2" fmla="*/ 30 h 10021"/>
              <a:gd name="connsiteX3" fmla="*/ 8000 w 11600"/>
              <a:gd name="connsiteY3" fmla="*/ 10021 h 10021"/>
              <a:gd name="connsiteX4" fmla="*/ 0 w 11600"/>
              <a:gd name="connsiteY4" fmla="*/ 10021 h 10021"/>
              <a:gd name="connsiteX0" fmla="*/ 0 w 11604"/>
              <a:gd name="connsiteY0" fmla="*/ 10021 h 10021"/>
              <a:gd name="connsiteX1" fmla="*/ 3646 w 11604"/>
              <a:gd name="connsiteY1" fmla="*/ 0 h 10021"/>
              <a:gd name="connsiteX2" fmla="*/ 11604 w 11604"/>
              <a:gd name="connsiteY2" fmla="*/ 13 h 10021"/>
              <a:gd name="connsiteX3" fmla="*/ 8000 w 11604"/>
              <a:gd name="connsiteY3" fmla="*/ 10021 h 10021"/>
              <a:gd name="connsiteX4" fmla="*/ 0 w 11604"/>
              <a:gd name="connsiteY4" fmla="*/ 10021 h 10021"/>
              <a:gd name="connsiteX0" fmla="*/ 0 w 11604"/>
              <a:gd name="connsiteY0" fmla="*/ 10008 h 10008"/>
              <a:gd name="connsiteX1" fmla="*/ 3654 w 11604"/>
              <a:gd name="connsiteY1" fmla="*/ 4 h 10008"/>
              <a:gd name="connsiteX2" fmla="*/ 11604 w 11604"/>
              <a:gd name="connsiteY2" fmla="*/ 0 h 10008"/>
              <a:gd name="connsiteX3" fmla="*/ 8000 w 11604"/>
              <a:gd name="connsiteY3" fmla="*/ 10008 h 10008"/>
              <a:gd name="connsiteX4" fmla="*/ 0 w 11604"/>
              <a:gd name="connsiteY4" fmla="*/ 10008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4" h="10008">
                <a:moveTo>
                  <a:pt x="0" y="10008"/>
                </a:moveTo>
                <a:lnTo>
                  <a:pt x="3654" y="4"/>
                </a:lnTo>
                <a:lnTo>
                  <a:pt x="11604" y="0"/>
                </a:lnTo>
                <a:lnTo>
                  <a:pt x="8000" y="10008"/>
                </a:lnTo>
                <a:lnTo>
                  <a:pt x="0" y="10008"/>
                </a:ln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tile tx="-4826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4" name="Freeform 144"/>
          <p:cNvSpPr>
            <a:spLocks noEditPoints="1"/>
          </p:cNvSpPr>
          <p:nvPr/>
        </p:nvSpPr>
        <p:spPr bwMode="auto">
          <a:xfrm>
            <a:off x="6442075" y="-3265488"/>
            <a:ext cx="3221038" cy="4160838"/>
          </a:xfrm>
          <a:custGeom>
            <a:avLst/>
            <a:gdLst>
              <a:gd name="T0" fmla="*/ 814 w 2029"/>
              <a:gd name="T1" fmla="*/ 2621 h 2621"/>
              <a:gd name="T2" fmla="*/ 1766 w 2029"/>
              <a:gd name="T3" fmla="*/ 2369 h 2621"/>
              <a:gd name="T4" fmla="*/ 852 w 2029"/>
              <a:gd name="T5" fmla="*/ 2611 h 2621"/>
              <a:gd name="T6" fmla="*/ 955 w 2029"/>
              <a:gd name="T7" fmla="*/ 1952 h 2621"/>
              <a:gd name="T8" fmla="*/ 430 w 2029"/>
              <a:gd name="T9" fmla="*/ 2033 h 2621"/>
              <a:gd name="T10" fmla="*/ 428 w 2029"/>
              <a:gd name="T11" fmla="*/ 2034 h 2621"/>
              <a:gd name="T12" fmla="*/ 814 w 2029"/>
              <a:gd name="T13" fmla="*/ 2619 h 2621"/>
              <a:gd name="T14" fmla="*/ 889 w 2029"/>
              <a:gd name="T15" fmla="*/ 2264 h 2621"/>
              <a:gd name="T16" fmla="*/ 1175 w 2029"/>
              <a:gd name="T17" fmla="*/ 2404 h 2621"/>
              <a:gd name="T18" fmla="*/ 1064 w 2029"/>
              <a:gd name="T19" fmla="*/ 1935 h 2621"/>
              <a:gd name="T20" fmla="*/ 1201 w 2029"/>
              <a:gd name="T21" fmla="*/ 2420 h 2621"/>
              <a:gd name="T22" fmla="*/ 1606 w 2029"/>
              <a:gd name="T23" fmla="*/ 1856 h 2621"/>
              <a:gd name="T24" fmla="*/ 1602 w 2029"/>
              <a:gd name="T25" fmla="*/ 1875 h 2621"/>
              <a:gd name="T26" fmla="*/ 1801 w 2029"/>
              <a:gd name="T27" fmla="*/ 2344 h 2621"/>
              <a:gd name="T28" fmla="*/ 1606 w 2029"/>
              <a:gd name="T29" fmla="*/ 1856 h 2621"/>
              <a:gd name="T30" fmla="*/ 1606 w 2029"/>
              <a:gd name="T31" fmla="*/ 1856 h 2621"/>
              <a:gd name="T32" fmla="*/ 1617 w 2029"/>
              <a:gd name="T33" fmla="*/ 1852 h 2621"/>
              <a:gd name="T34" fmla="*/ 1615 w 2029"/>
              <a:gd name="T35" fmla="*/ 1850 h 2621"/>
              <a:gd name="T36" fmla="*/ 1523 w 2029"/>
              <a:gd name="T37" fmla="*/ 1003 h 2621"/>
              <a:gd name="T38" fmla="*/ 2029 w 2029"/>
              <a:gd name="T39" fmla="*/ 1275 h 2621"/>
              <a:gd name="T40" fmla="*/ 1619 w 2029"/>
              <a:gd name="T41" fmla="*/ 1848 h 2621"/>
              <a:gd name="T42" fmla="*/ 2029 w 2029"/>
              <a:gd name="T43" fmla="*/ 1274 h 2621"/>
              <a:gd name="T44" fmla="*/ 1523 w 2029"/>
              <a:gd name="T45" fmla="*/ 1003 h 2621"/>
              <a:gd name="T46" fmla="*/ 1521 w 2029"/>
              <a:gd name="T47" fmla="*/ 1003 h 2621"/>
              <a:gd name="T48" fmla="*/ 207 w 2029"/>
              <a:gd name="T49" fmla="*/ 975 h 2621"/>
              <a:gd name="T50" fmla="*/ 554 w 2029"/>
              <a:gd name="T51" fmla="*/ 1298 h 2621"/>
              <a:gd name="T52" fmla="*/ 214 w 2029"/>
              <a:gd name="T53" fmla="*/ 979 h 2621"/>
              <a:gd name="T54" fmla="*/ 814 w 2029"/>
              <a:gd name="T55" fmla="*/ 887 h 2621"/>
              <a:gd name="T56" fmla="*/ 1185 w 2029"/>
              <a:gd name="T57" fmla="*/ 1255 h 2621"/>
              <a:gd name="T58" fmla="*/ 1015 w 2029"/>
              <a:gd name="T59" fmla="*/ 1691 h 2621"/>
              <a:gd name="T60" fmla="*/ 449 w 2029"/>
              <a:gd name="T61" fmla="*/ 2008 h 2621"/>
              <a:gd name="T62" fmla="*/ 553 w 2029"/>
              <a:gd name="T63" fmla="*/ 1321 h 2621"/>
              <a:gd name="T64" fmla="*/ 991 w 2029"/>
              <a:gd name="T65" fmla="*/ 1706 h 2621"/>
              <a:gd name="T66" fmla="*/ 814 w 2029"/>
              <a:gd name="T67" fmla="*/ 888 h 2621"/>
              <a:gd name="T68" fmla="*/ 981 w 2029"/>
              <a:gd name="T69" fmla="*/ 1696 h 2621"/>
              <a:gd name="T70" fmla="*/ 556 w 2029"/>
              <a:gd name="T71" fmla="*/ 1300 h 2621"/>
              <a:gd name="T72" fmla="*/ 17 w 2029"/>
              <a:gd name="T73" fmla="*/ 1523 h 2621"/>
              <a:gd name="T74" fmla="*/ 419 w 2029"/>
              <a:gd name="T75" fmla="*/ 2029 h 2621"/>
              <a:gd name="T76" fmla="*/ 11 w 2029"/>
              <a:gd name="T77" fmla="*/ 1542 h 2621"/>
              <a:gd name="T78" fmla="*/ 551 w 2029"/>
              <a:gd name="T79" fmla="*/ 1322 h 2621"/>
              <a:gd name="T80" fmla="*/ 451 w 2029"/>
              <a:gd name="T81" fmla="*/ 2010 h 2621"/>
              <a:gd name="T82" fmla="*/ 953 w 2029"/>
              <a:gd name="T83" fmla="*/ 1950 h 2621"/>
              <a:gd name="T84" fmla="*/ 1004 w 2029"/>
              <a:gd name="T85" fmla="*/ 1738 h 2621"/>
              <a:gd name="T86" fmla="*/ 1010 w 2029"/>
              <a:gd name="T87" fmla="*/ 1753 h 2621"/>
              <a:gd name="T88" fmla="*/ 1015 w 2029"/>
              <a:gd name="T89" fmla="*/ 1691 h 2621"/>
              <a:gd name="T90" fmla="*/ 1217 w 2029"/>
              <a:gd name="T91" fmla="*/ 1289 h 2621"/>
              <a:gd name="T92" fmla="*/ 1611 w 2029"/>
              <a:gd name="T93" fmla="*/ 1843 h 2621"/>
              <a:gd name="T94" fmla="*/ 1207 w 2029"/>
              <a:gd name="T95" fmla="*/ 1277 h 2621"/>
              <a:gd name="T96" fmla="*/ 1521 w 2029"/>
              <a:gd name="T97" fmla="*/ 1003 h 2621"/>
              <a:gd name="T98" fmla="*/ 1185 w 2029"/>
              <a:gd name="T99" fmla="*/ 1255 h 2621"/>
              <a:gd name="T100" fmla="*/ 1160 w 2029"/>
              <a:gd name="T101" fmla="*/ 426 h 2621"/>
              <a:gd name="T102" fmla="*/ 1160 w 2029"/>
              <a:gd name="T103" fmla="*/ 432 h 2621"/>
              <a:gd name="T104" fmla="*/ 605 w 2029"/>
              <a:gd name="T105" fmla="*/ 406 h 2621"/>
              <a:gd name="T106" fmla="*/ 186 w 2029"/>
              <a:gd name="T107" fmla="*/ 966 h 2621"/>
              <a:gd name="T108" fmla="*/ 605 w 2029"/>
              <a:gd name="T109" fmla="*/ 406 h 2621"/>
              <a:gd name="T110" fmla="*/ 1158 w 2029"/>
              <a:gd name="T111" fmla="*/ 432 h 2621"/>
              <a:gd name="T112" fmla="*/ 727 w 2029"/>
              <a:gd name="T113" fmla="*/ 195 h 2621"/>
              <a:gd name="T114" fmla="*/ 1158 w 2029"/>
              <a:gd name="T115" fmla="*/ 424 h 2621"/>
              <a:gd name="T116" fmla="*/ 359 w 2029"/>
              <a:gd name="T117" fmla="*/ 0 h 2621"/>
              <a:gd name="T118" fmla="*/ 359 w 2029"/>
              <a:gd name="T119" fmla="*/ 0 h 2621"/>
              <a:gd name="T120" fmla="*/ 378 w 2029"/>
              <a:gd name="T121" fmla="*/ 9 h 2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29" h="2621">
                <a:moveTo>
                  <a:pt x="814" y="2621"/>
                </a:moveTo>
                <a:lnTo>
                  <a:pt x="814" y="2621"/>
                </a:lnTo>
                <a:lnTo>
                  <a:pt x="816" y="2621"/>
                </a:lnTo>
                <a:lnTo>
                  <a:pt x="814" y="2621"/>
                </a:lnTo>
                <a:close/>
                <a:moveTo>
                  <a:pt x="1803" y="2344"/>
                </a:moveTo>
                <a:lnTo>
                  <a:pt x="1803" y="2346"/>
                </a:lnTo>
                <a:lnTo>
                  <a:pt x="1807" y="2358"/>
                </a:lnTo>
                <a:lnTo>
                  <a:pt x="1766" y="2369"/>
                </a:lnTo>
                <a:lnTo>
                  <a:pt x="852" y="2611"/>
                </a:lnTo>
                <a:lnTo>
                  <a:pt x="820" y="2619"/>
                </a:lnTo>
                <a:lnTo>
                  <a:pt x="816" y="2621"/>
                </a:lnTo>
                <a:lnTo>
                  <a:pt x="852" y="2611"/>
                </a:lnTo>
                <a:lnTo>
                  <a:pt x="1766" y="2371"/>
                </a:lnTo>
                <a:lnTo>
                  <a:pt x="1809" y="2359"/>
                </a:lnTo>
                <a:lnTo>
                  <a:pt x="1803" y="2344"/>
                </a:lnTo>
                <a:close/>
                <a:moveTo>
                  <a:pt x="955" y="1952"/>
                </a:moveTo>
                <a:lnTo>
                  <a:pt x="953" y="1952"/>
                </a:lnTo>
                <a:lnTo>
                  <a:pt x="889" y="2262"/>
                </a:lnTo>
                <a:lnTo>
                  <a:pt x="451" y="2044"/>
                </a:lnTo>
                <a:lnTo>
                  <a:pt x="430" y="2033"/>
                </a:lnTo>
                <a:lnTo>
                  <a:pt x="423" y="2029"/>
                </a:lnTo>
                <a:lnTo>
                  <a:pt x="421" y="2029"/>
                </a:lnTo>
                <a:lnTo>
                  <a:pt x="421" y="2031"/>
                </a:lnTo>
                <a:lnTo>
                  <a:pt x="428" y="2034"/>
                </a:lnTo>
                <a:lnTo>
                  <a:pt x="449" y="2044"/>
                </a:lnTo>
                <a:lnTo>
                  <a:pt x="889" y="2264"/>
                </a:lnTo>
                <a:lnTo>
                  <a:pt x="823" y="2579"/>
                </a:lnTo>
                <a:lnTo>
                  <a:pt x="814" y="2619"/>
                </a:lnTo>
                <a:lnTo>
                  <a:pt x="816" y="2621"/>
                </a:lnTo>
                <a:lnTo>
                  <a:pt x="816" y="2619"/>
                </a:lnTo>
                <a:lnTo>
                  <a:pt x="825" y="2579"/>
                </a:lnTo>
                <a:lnTo>
                  <a:pt x="889" y="2264"/>
                </a:lnTo>
                <a:lnTo>
                  <a:pt x="1173" y="2406"/>
                </a:lnTo>
                <a:lnTo>
                  <a:pt x="1200" y="2418"/>
                </a:lnTo>
                <a:lnTo>
                  <a:pt x="1201" y="2418"/>
                </a:lnTo>
                <a:lnTo>
                  <a:pt x="1175" y="2404"/>
                </a:lnTo>
                <a:lnTo>
                  <a:pt x="889" y="2264"/>
                </a:lnTo>
                <a:lnTo>
                  <a:pt x="955" y="1952"/>
                </a:lnTo>
                <a:close/>
                <a:moveTo>
                  <a:pt x="1066" y="1935"/>
                </a:moveTo>
                <a:lnTo>
                  <a:pt x="1064" y="1935"/>
                </a:lnTo>
                <a:lnTo>
                  <a:pt x="1201" y="2380"/>
                </a:lnTo>
                <a:lnTo>
                  <a:pt x="1215" y="2425"/>
                </a:lnTo>
                <a:lnTo>
                  <a:pt x="1201" y="2418"/>
                </a:lnTo>
                <a:lnTo>
                  <a:pt x="1201" y="2420"/>
                </a:lnTo>
                <a:lnTo>
                  <a:pt x="1217" y="2427"/>
                </a:lnTo>
                <a:lnTo>
                  <a:pt x="1201" y="2380"/>
                </a:lnTo>
                <a:lnTo>
                  <a:pt x="1066" y="1935"/>
                </a:lnTo>
                <a:close/>
                <a:moveTo>
                  <a:pt x="1606" y="1856"/>
                </a:moveTo>
                <a:lnTo>
                  <a:pt x="1606" y="1856"/>
                </a:lnTo>
                <a:lnTo>
                  <a:pt x="1604" y="1856"/>
                </a:lnTo>
                <a:lnTo>
                  <a:pt x="1600" y="1873"/>
                </a:lnTo>
                <a:lnTo>
                  <a:pt x="1602" y="1875"/>
                </a:lnTo>
                <a:lnTo>
                  <a:pt x="1606" y="1858"/>
                </a:lnTo>
                <a:lnTo>
                  <a:pt x="1615" y="1882"/>
                </a:lnTo>
                <a:lnTo>
                  <a:pt x="1794" y="2324"/>
                </a:lnTo>
                <a:lnTo>
                  <a:pt x="1801" y="2344"/>
                </a:lnTo>
                <a:lnTo>
                  <a:pt x="1803" y="2344"/>
                </a:lnTo>
                <a:lnTo>
                  <a:pt x="1796" y="2324"/>
                </a:lnTo>
                <a:lnTo>
                  <a:pt x="1617" y="1882"/>
                </a:lnTo>
                <a:lnTo>
                  <a:pt x="1606" y="1856"/>
                </a:lnTo>
                <a:close/>
                <a:moveTo>
                  <a:pt x="1606" y="1854"/>
                </a:moveTo>
                <a:lnTo>
                  <a:pt x="1606" y="1856"/>
                </a:lnTo>
                <a:lnTo>
                  <a:pt x="1606" y="1856"/>
                </a:lnTo>
                <a:lnTo>
                  <a:pt x="1606" y="1856"/>
                </a:lnTo>
                <a:lnTo>
                  <a:pt x="1606" y="1854"/>
                </a:lnTo>
                <a:close/>
                <a:moveTo>
                  <a:pt x="1617" y="1850"/>
                </a:moveTo>
                <a:lnTo>
                  <a:pt x="1615" y="1852"/>
                </a:lnTo>
                <a:lnTo>
                  <a:pt x="1617" y="1852"/>
                </a:lnTo>
                <a:lnTo>
                  <a:pt x="1617" y="1850"/>
                </a:lnTo>
                <a:close/>
                <a:moveTo>
                  <a:pt x="1611" y="1845"/>
                </a:moveTo>
                <a:lnTo>
                  <a:pt x="1613" y="1847"/>
                </a:lnTo>
                <a:lnTo>
                  <a:pt x="1615" y="1850"/>
                </a:lnTo>
                <a:lnTo>
                  <a:pt x="1615" y="1850"/>
                </a:lnTo>
                <a:lnTo>
                  <a:pt x="1611" y="1845"/>
                </a:lnTo>
                <a:close/>
                <a:moveTo>
                  <a:pt x="1523" y="1003"/>
                </a:moveTo>
                <a:lnTo>
                  <a:pt x="1523" y="1003"/>
                </a:lnTo>
                <a:lnTo>
                  <a:pt x="1523" y="1005"/>
                </a:lnTo>
                <a:lnTo>
                  <a:pt x="1555" y="1022"/>
                </a:lnTo>
                <a:lnTo>
                  <a:pt x="2001" y="1260"/>
                </a:lnTo>
                <a:lnTo>
                  <a:pt x="2029" y="1275"/>
                </a:lnTo>
                <a:lnTo>
                  <a:pt x="2014" y="1294"/>
                </a:lnTo>
                <a:lnTo>
                  <a:pt x="1630" y="1830"/>
                </a:lnTo>
                <a:lnTo>
                  <a:pt x="1617" y="1850"/>
                </a:lnTo>
                <a:lnTo>
                  <a:pt x="1619" y="1848"/>
                </a:lnTo>
                <a:lnTo>
                  <a:pt x="1632" y="1832"/>
                </a:lnTo>
                <a:lnTo>
                  <a:pt x="2016" y="1296"/>
                </a:lnTo>
                <a:lnTo>
                  <a:pt x="2029" y="1275"/>
                </a:lnTo>
                <a:lnTo>
                  <a:pt x="2029" y="1274"/>
                </a:lnTo>
                <a:lnTo>
                  <a:pt x="2029" y="1274"/>
                </a:lnTo>
                <a:lnTo>
                  <a:pt x="2003" y="1259"/>
                </a:lnTo>
                <a:lnTo>
                  <a:pt x="1555" y="1022"/>
                </a:lnTo>
                <a:lnTo>
                  <a:pt x="1523" y="1003"/>
                </a:lnTo>
                <a:close/>
                <a:moveTo>
                  <a:pt x="1521" y="1003"/>
                </a:moveTo>
                <a:lnTo>
                  <a:pt x="1521" y="1003"/>
                </a:lnTo>
                <a:lnTo>
                  <a:pt x="1521" y="1003"/>
                </a:lnTo>
                <a:lnTo>
                  <a:pt x="1521" y="1003"/>
                </a:lnTo>
                <a:close/>
                <a:moveTo>
                  <a:pt x="188" y="966"/>
                </a:moveTo>
                <a:lnTo>
                  <a:pt x="186" y="966"/>
                </a:lnTo>
                <a:lnTo>
                  <a:pt x="186" y="966"/>
                </a:lnTo>
                <a:lnTo>
                  <a:pt x="207" y="975"/>
                </a:lnTo>
                <a:lnTo>
                  <a:pt x="212" y="981"/>
                </a:lnTo>
                <a:lnTo>
                  <a:pt x="536" y="1275"/>
                </a:lnTo>
                <a:lnTo>
                  <a:pt x="556" y="1292"/>
                </a:lnTo>
                <a:lnTo>
                  <a:pt x="554" y="1298"/>
                </a:lnTo>
                <a:lnTo>
                  <a:pt x="556" y="1298"/>
                </a:lnTo>
                <a:lnTo>
                  <a:pt x="556" y="1292"/>
                </a:lnTo>
                <a:lnTo>
                  <a:pt x="538" y="1274"/>
                </a:lnTo>
                <a:lnTo>
                  <a:pt x="214" y="979"/>
                </a:lnTo>
                <a:lnTo>
                  <a:pt x="208" y="975"/>
                </a:lnTo>
                <a:lnTo>
                  <a:pt x="188" y="966"/>
                </a:lnTo>
                <a:close/>
                <a:moveTo>
                  <a:pt x="812" y="873"/>
                </a:moveTo>
                <a:lnTo>
                  <a:pt x="814" y="887"/>
                </a:lnTo>
                <a:lnTo>
                  <a:pt x="816" y="887"/>
                </a:lnTo>
                <a:lnTo>
                  <a:pt x="814" y="877"/>
                </a:lnTo>
                <a:lnTo>
                  <a:pt x="833" y="898"/>
                </a:lnTo>
                <a:lnTo>
                  <a:pt x="1185" y="1255"/>
                </a:lnTo>
                <a:lnTo>
                  <a:pt x="1205" y="1277"/>
                </a:lnTo>
                <a:lnTo>
                  <a:pt x="1203" y="1279"/>
                </a:lnTo>
                <a:lnTo>
                  <a:pt x="1192" y="1304"/>
                </a:lnTo>
                <a:lnTo>
                  <a:pt x="1015" y="1691"/>
                </a:lnTo>
                <a:lnTo>
                  <a:pt x="1002" y="1721"/>
                </a:lnTo>
                <a:lnTo>
                  <a:pt x="996" y="1739"/>
                </a:lnTo>
                <a:lnTo>
                  <a:pt x="983" y="1747"/>
                </a:lnTo>
                <a:lnTo>
                  <a:pt x="449" y="2008"/>
                </a:lnTo>
                <a:lnTo>
                  <a:pt x="428" y="2019"/>
                </a:lnTo>
                <a:lnTo>
                  <a:pt x="432" y="1995"/>
                </a:lnTo>
                <a:lnTo>
                  <a:pt x="551" y="1330"/>
                </a:lnTo>
                <a:lnTo>
                  <a:pt x="553" y="1321"/>
                </a:lnTo>
                <a:lnTo>
                  <a:pt x="571" y="1313"/>
                </a:lnTo>
                <a:lnTo>
                  <a:pt x="581" y="1322"/>
                </a:lnTo>
                <a:lnTo>
                  <a:pt x="981" y="1696"/>
                </a:lnTo>
                <a:lnTo>
                  <a:pt x="991" y="1706"/>
                </a:lnTo>
                <a:lnTo>
                  <a:pt x="987" y="1693"/>
                </a:lnTo>
                <a:lnTo>
                  <a:pt x="818" y="902"/>
                </a:lnTo>
                <a:lnTo>
                  <a:pt x="816" y="888"/>
                </a:lnTo>
                <a:lnTo>
                  <a:pt x="814" y="888"/>
                </a:lnTo>
                <a:lnTo>
                  <a:pt x="818" y="902"/>
                </a:lnTo>
                <a:lnTo>
                  <a:pt x="987" y="1693"/>
                </a:lnTo>
                <a:lnTo>
                  <a:pt x="989" y="1704"/>
                </a:lnTo>
                <a:lnTo>
                  <a:pt x="981" y="1696"/>
                </a:lnTo>
                <a:lnTo>
                  <a:pt x="581" y="1321"/>
                </a:lnTo>
                <a:lnTo>
                  <a:pt x="571" y="1313"/>
                </a:lnTo>
                <a:lnTo>
                  <a:pt x="553" y="1321"/>
                </a:lnTo>
                <a:lnTo>
                  <a:pt x="556" y="1300"/>
                </a:lnTo>
                <a:lnTo>
                  <a:pt x="554" y="1298"/>
                </a:lnTo>
                <a:lnTo>
                  <a:pt x="551" y="1321"/>
                </a:lnTo>
                <a:lnTo>
                  <a:pt x="539" y="1324"/>
                </a:lnTo>
                <a:lnTo>
                  <a:pt x="17" y="1523"/>
                </a:lnTo>
                <a:lnTo>
                  <a:pt x="0" y="1529"/>
                </a:lnTo>
                <a:lnTo>
                  <a:pt x="11" y="1542"/>
                </a:lnTo>
                <a:lnTo>
                  <a:pt x="398" y="2004"/>
                </a:lnTo>
                <a:lnTo>
                  <a:pt x="419" y="2029"/>
                </a:lnTo>
                <a:lnTo>
                  <a:pt x="419" y="2029"/>
                </a:lnTo>
                <a:lnTo>
                  <a:pt x="421" y="2029"/>
                </a:lnTo>
                <a:lnTo>
                  <a:pt x="400" y="2004"/>
                </a:lnTo>
                <a:lnTo>
                  <a:pt x="11" y="1542"/>
                </a:lnTo>
                <a:lnTo>
                  <a:pt x="2" y="1531"/>
                </a:lnTo>
                <a:lnTo>
                  <a:pt x="17" y="1525"/>
                </a:lnTo>
                <a:lnTo>
                  <a:pt x="539" y="1326"/>
                </a:lnTo>
                <a:lnTo>
                  <a:pt x="551" y="1322"/>
                </a:lnTo>
                <a:lnTo>
                  <a:pt x="549" y="1330"/>
                </a:lnTo>
                <a:lnTo>
                  <a:pt x="432" y="1995"/>
                </a:lnTo>
                <a:lnTo>
                  <a:pt x="427" y="2021"/>
                </a:lnTo>
                <a:lnTo>
                  <a:pt x="451" y="2010"/>
                </a:lnTo>
                <a:lnTo>
                  <a:pt x="985" y="1747"/>
                </a:lnTo>
                <a:lnTo>
                  <a:pt x="996" y="1741"/>
                </a:lnTo>
                <a:lnTo>
                  <a:pt x="995" y="1753"/>
                </a:lnTo>
                <a:lnTo>
                  <a:pt x="953" y="1950"/>
                </a:lnTo>
                <a:lnTo>
                  <a:pt x="955" y="1950"/>
                </a:lnTo>
                <a:lnTo>
                  <a:pt x="996" y="1753"/>
                </a:lnTo>
                <a:lnTo>
                  <a:pt x="998" y="1741"/>
                </a:lnTo>
                <a:lnTo>
                  <a:pt x="1004" y="1738"/>
                </a:lnTo>
                <a:lnTo>
                  <a:pt x="1008" y="1753"/>
                </a:lnTo>
                <a:lnTo>
                  <a:pt x="1064" y="1935"/>
                </a:lnTo>
                <a:lnTo>
                  <a:pt x="1064" y="1935"/>
                </a:lnTo>
                <a:lnTo>
                  <a:pt x="1010" y="1753"/>
                </a:lnTo>
                <a:lnTo>
                  <a:pt x="1004" y="1738"/>
                </a:lnTo>
                <a:lnTo>
                  <a:pt x="998" y="1739"/>
                </a:lnTo>
                <a:lnTo>
                  <a:pt x="1002" y="1721"/>
                </a:lnTo>
                <a:lnTo>
                  <a:pt x="1015" y="1691"/>
                </a:lnTo>
                <a:lnTo>
                  <a:pt x="1194" y="1304"/>
                </a:lnTo>
                <a:lnTo>
                  <a:pt x="1205" y="1281"/>
                </a:lnTo>
                <a:lnTo>
                  <a:pt x="1207" y="1277"/>
                </a:lnTo>
                <a:lnTo>
                  <a:pt x="1217" y="1289"/>
                </a:lnTo>
                <a:lnTo>
                  <a:pt x="1228" y="1304"/>
                </a:lnTo>
                <a:lnTo>
                  <a:pt x="1595" y="1822"/>
                </a:lnTo>
                <a:lnTo>
                  <a:pt x="1611" y="1845"/>
                </a:lnTo>
                <a:lnTo>
                  <a:pt x="1611" y="1843"/>
                </a:lnTo>
                <a:lnTo>
                  <a:pt x="1596" y="1822"/>
                </a:lnTo>
                <a:lnTo>
                  <a:pt x="1228" y="1302"/>
                </a:lnTo>
                <a:lnTo>
                  <a:pt x="1218" y="1287"/>
                </a:lnTo>
                <a:lnTo>
                  <a:pt x="1207" y="1277"/>
                </a:lnTo>
                <a:lnTo>
                  <a:pt x="1233" y="1255"/>
                </a:lnTo>
                <a:lnTo>
                  <a:pt x="1499" y="1026"/>
                </a:lnTo>
                <a:lnTo>
                  <a:pt x="1521" y="1005"/>
                </a:lnTo>
                <a:lnTo>
                  <a:pt x="1521" y="1003"/>
                </a:lnTo>
                <a:lnTo>
                  <a:pt x="1499" y="1024"/>
                </a:lnTo>
                <a:lnTo>
                  <a:pt x="1233" y="1255"/>
                </a:lnTo>
                <a:lnTo>
                  <a:pt x="1207" y="1277"/>
                </a:lnTo>
                <a:lnTo>
                  <a:pt x="1185" y="1255"/>
                </a:lnTo>
                <a:lnTo>
                  <a:pt x="835" y="896"/>
                </a:lnTo>
                <a:lnTo>
                  <a:pt x="812" y="873"/>
                </a:lnTo>
                <a:close/>
                <a:moveTo>
                  <a:pt x="1160" y="426"/>
                </a:moveTo>
                <a:lnTo>
                  <a:pt x="1160" y="426"/>
                </a:lnTo>
                <a:lnTo>
                  <a:pt x="1160" y="428"/>
                </a:lnTo>
                <a:lnTo>
                  <a:pt x="1169" y="432"/>
                </a:lnTo>
                <a:lnTo>
                  <a:pt x="1160" y="432"/>
                </a:lnTo>
                <a:lnTo>
                  <a:pt x="1160" y="432"/>
                </a:lnTo>
                <a:lnTo>
                  <a:pt x="1171" y="434"/>
                </a:lnTo>
                <a:lnTo>
                  <a:pt x="1171" y="432"/>
                </a:lnTo>
                <a:lnTo>
                  <a:pt x="1160" y="426"/>
                </a:lnTo>
                <a:close/>
                <a:moveTo>
                  <a:pt x="605" y="406"/>
                </a:moveTo>
                <a:lnTo>
                  <a:pt x="583" y="434"/>
                </a:lnTo>
                <a:lnTo>
                  <a:pt x="207" y="937"/>
                </a:lnTo>
                <a:lnTo>
                  <a:pt x="186" y="966"/>
                </a:lnTo>
                <a:lnTo>
                  <a:pt x="186" y="966"/>
                </a:lnTo>
                <a:lnTo>
                  <a:pt x="188" y="966"/>
                </a:lnTo>
                <a:lnTo>
                  <a:pt x="207" y="939"/>
                </a:lnTo>
                <a:lnTo>
                  <a:pt x="585" y="434"/>
                </a:lnTo>
                <a:lnTo>
                  <a:pt x="605" y="406"/>
                </a:lnTo>
                <a:lnTo>
                  <a:pt x="633" y="408"/>
                </a:lnTo>
                <a:lnTo>
                  <a:pt x="1126" y="430"/>
                </a:lnTo>
                <a:lnTo>
                  <a:pt x="1158" y="432"/>
                </a:lnTo>
                <a:lnTo>
                  <a:pt x="1158" y="432"/>
                </a:lnTo>
                <a:lnTo>
                  <a:pt x="1126" y="430"/>
                </a:lnTo>
                <a:lnTo>
                  <a:pt x="633" y="406"/>
                </a:lnTo>
                <a:lnTo>
                  <a:pt x="605" y="406"/>
                </a:lnTo>
                <a:close/>
                <a:moveTo>
                  <a:pt x="727" y="195"/>
                </a:moveTo>
                <a:lnTo>
                  <a:pt x="726" y="195"/>
                </a:lnTo>
                <a:lnTo>
                  <a:pt x="1132" y="413"/>
                </a:lnTo>
                <a:lnTo>
                  <a:pt x="1158" y="426"/>
                </a:lnTo>
                <a:lnTo>
                  <a:pt x="1158" y="424"/>
                </a:lnTo>
                <a:lnTo>
                  <a:pt x="1134" y="411"/>
                </a:lnTo>
                <a:lnTo>
                  <a:pt x="727" y="195"/>
                </a:lnTo>
                <a:close/>
                <a:moveTo>
                  <a:pt x="359" y="0"/>
                </a:moveTo>
                <a:lnTo>
                  <a:pt x="359" y="0"/>
                </a:lnTo>
                <a:lnTo>
                  <a:pt x="359" y="0"/>
                </a:lnTo>
                <a:lnTo>
                  <a:pt x="359" y="0"/>
                </a:lnTo>
                <a:close/>
                <a:moveTo>
                  <a:pt x="361" y="0"/>
                </a:moveTo>
                <a:lnTo>
                  <a:pt x="359" y="0"/>
                </a:lnTo>
                <a:lnTo>
                  <a:pt x="378" y="9"/>
                </a:lnTo>
                <a:lnTo>
                  <a:pt x="726" y="195"/>
                </a:lnTo>
                <a:lnTo>
                  <a:pt x="726" y="195"/>
                </a:lnTo>
                <a:lnTo>
                  <a:pt x="378" y="9"/>
                </a:lnTo>
                <a:lnTo>
                  <a:pt x="361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6173788" y="-1262063"/>
            <a:ext cx="6780213" cy="11047414"/>
            <a:chOff x="6173788" y="-1262063"/>
            <a:chExt cx="6780213" cy="11047414"/>
          </a:xfrm>
        </p:grpSpPr>
        <p:sp>
          <p:nvSpPr>
            <p:cNvPr id="224" name="Freeform 5"/>
            <p:cNvSpPr>
              <a:spLocks noEditPoints="1"/>
            </p:cNvSpPr>
            <p:nvPr userDrawn="1"/>
          </p:nvSpPr>
          <p:spPr bwMode="auto">
            <a:xfrm>
              <a:off x="6729413" y="2814638"/>
              <a:ext cx="111125" cy="104775"/>
            </a:xfrm>
            <a:custGeom>
              <a:avLst/>
              <a:gdLst>
                <a:gd name="T0" fmla="*/ 37 w 37"/>
                <a:gd name="T1" fmla="*/ 14 h 35"/>
                <a:gd name="T2" fmla="*/ 21 w 37"/>
                <a:gd name="T3" fmla="*/ 15 h 35"/>
                <a:gd name="T4" fmla="*/ 37 w 37"/>
                <a:gd name="T5" fmla="*/ 20 h 35"/>
                <a:gd name="T6" fmla="*/ 37 w 37"/>
                <a:gd name="T7" fmla="*/ 14 h 35"/>
                <a:gd name="T8" fmla="*/ 20 w 37"/>
                <a:gd name="T9" fmla="*/ 0 h 35"/>
                <a:gd name="T10" fmla="*/ 13 w 37"/>
                <a:gd name="T11" fmla="*/ 2 h 35"/>
                <a:gd name="T12" fmla="*/ 16 w 37"/>
                <a:gd name="T13" fmla="*/ 22 h 35"/>
                <a:gd name="T14" fmla="*/ 15 w 37"/>
                <a:gd name="T15" fmla="*/ 22 h 35"/>
                <a:gd name="T16" fmla="*/ 12 w 37"/>
                <a:gd name="T17" fmla="*/ 2 h 35"/>
                <a:gd name="T18" fmla="*/ 10 w 37"/>
                <a:gd name="T19" fmla="*/ 4 h 35"/>
                <a:gd name="T20" fmla="*/ 6 w 37"/>
                <a:gd name="T21" fmla="*/ 28 h 35"/>
                <a:gd name="T22" fmla="*/ 20 w 37"/>
                <a:gd name="T23" fmla="*/ 35 h 35"/>
                <a:gd name="T24" fmla="*/ 30 w 37"/>
                <a:gd name="T25" fmla="*/ 31 h 35"/>
                <a:gd name="T26" fmla="*/ 37 w 37"/>
                <a:gd name="T27" fmla="*/ 21 h 35"/>
                <a:gd name="T28" fmla="*/ 20 w 37"/>
                <a:gd name="T29" fmla="*/ 16 h 35"/>
                <a:gd name="T30" fmla="*/ 20 w 37"/>
                <a:gd name="T31" fmla="*/ 15 h 35"/>
                <a:gd name="T32" fmla="*/ 37 w 37"/>
                <a:gd name="T33" fmla="*/ 13 h 35"/>
                <a:gd name="T34" fmla="*/ 34 w 37"/>
                <a:gd name="T35" fmla="*/ 7 h 35"/>
                <a:gd name="T36" fmla="*/ 20 w 37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5">
                  <a:moveTo>
                    <a:pt x="37" y="14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7" y="16"/>
                    <a:pt x="37" y="14"/>
                  </a:cubicBezTo>
                  <a:moveTo>
                    <a:pt x="20" y="0"/>
                  </a:moveTo>
                  <a:cubicBezTo>
                    <a:pt x="17" y="0"/>
                    <a:pt x="15" y="1"/>
                    <a:pt x="13" y="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3"/>
                    <a:pt x="10" y="4"/>
                  </a:cubicBezTo>
                  <a:cubicBezTo>
                    <a:pt x="2" y="9"/>
                    <a:pt x="0" y="20"/>
                    <a:pt x="6" y="28"/>
                  </a:cubicBezTo>
                  <a:cubicBezTo>
                    <a:pt x="9" y="32"/>
                    <a:pt x="15" y="35"/>
                    <a:pt x="20" y="35"/>
                  </a:cubicBezTo>
                  <a:cubicBezTo>
                    <a:pt x="24" y="35"/>
                    <a:pt x="27" y="34"/>
                    <a:pt x="30" y="31"/>
                  </a:cubicBezTo>
                  <a:cubicBezTo>
                    <a:pt x="34" y="29"/>
                    <a:pt x="36" y="25"/>
                    <a:pt x="37" y="2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1"/>
                    <a:pt x="35" y="9"/>
                    <a:pt x="34" y="7"/>
                  </a:cubicBezTo>
                  <a:cubicBezTo>
                    <a:pt x="30" y="3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6"/>
            <p:cNvSpPr>
              <a:spLocks noEditPoints="1"/>
            </p:cNvSpPr>
            <p:nvPr userDrawn="1"/>
          </p:nvSpPr>
          <p:spPr bwMode="auto">
            <a:xfrm>
              <a:off x="7199313" y="2062163"/>
              <a:ext cx="106362" cy="101600"/>
            </a:xfrm>
            <a:custGeom>
              <a:avLst/>
              <a:gdLst>
                <a:gd name="T0" fmla="*/ 23 w 36"/>
                <a:gd name="T1" fmla="*/ 1 h 34"/>
                <a:gd name="T2" fmla="*/ 21 w 36"/>
                <a:gd name="T3" fmla="*/ 14 h 34"/>
                <a:gd name="T4" fmla="*/ 0 w 36"/>
                <a:gd name="T5" fmla="*/ 17 h 34"/>
                <a:gd name="T6" fmla="*/ 3 w 36"/>
                <a:gd name="T7" fmla="*/ 27 h 34"/>
                <a:gd name="T8" fmla="*/ 17 w 36"/>
                <a:gd name="T9" fmla="*/ 34 h 34"/>
                <a:gd name="T10" fmla="*/ 27 w 36"/>
                <a:gd name="T11" fmla="*/ 31 h 34"/>
                <a:gd name="T12" fmla="*/ 31 w 36"/>
                <a:gd name="T13" fmla="*/ 7 h 34"/>
                <a:gd name="T14" fmla="*/ 23 w 36"/>
                <a:gd name="T15" fmla="*/ 1 h 34"/>
                <a:gd name="T16" fmla="*/ 17 w 36"/>
                <a:gd name="T17" fmla="*/ 0 h 34"/>
                <a:gd name="T18" fmla="*/ 7 w 36"/>
                <a:gd name="T19" fmla="*/ 3 h 34"/>
                <a:gd name="T20" fmla="*/ 0 w 36"/>
                <a:gd name="T21" fmla="*/ 16 h 34"/>
                <a:gd name="T22" fmla="*/ 20 w 36"/>
                <a:gd name="T23" fmla="*/ 13 h 34"/>
                <a:gd name="T24" fmla="*/ 22 w 36"/>
                <a:gd name="T25" fmla="*/ 1 h 34"/>
                <a:gd name="T26" fmla="*/ 17 w 36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4">
                  <a:moveTo>
                    <a:pt x="23" y="1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1" y="24"/>
                    <a:pt x="3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29" y="4"/>
                    <a:pt x="26" y="2"/>
                    <a:pt x="23" y="1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2" y="6"/>
                    <a:pt x="0" y="11"/>
                    <a:pt x="0" y="1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7"/>
            <p:cNvSpPr>
              <a:spLocks noEditPoints="1"/>
            </p:cNvSpPr>
            <p:nvPr userDrawn="1"/>
          </p:nvSpPr>
          <p:spPr bwMode="auto">
            <a:xfrm>
              <a:off x="7539038" y="2727325"/>
              <a:ext cx="104775" cy="104775"/>
            </a:xfrm>
            <a:custGeom>
              <a:avLst/>
              <a:gdLst>
                <a:gd name="T0" fmla="*/ 18 w 35"/>
                <a:gd name="T1" fmla="*/ 19 h 35"/>
                <a:gd name="T2" fmla="*/ 1 w 35"/>
                <a:gd name="T3" fmla="*/ 21 h 35"/>
                <a:gd name="T4" fmla="*/ 4 w 35"/>
                <a:gd name="T5" fmla="*/ 28 h 35"/>
                <a:gd name="T6" fmla="*/ 18 w 35"/>
                <a:gd name="T7" fmla="*/ 35 h 35"/>
                <a:gd name="T8" fmla="*/ 28 w 35"/>
                <a:gd name="T9" fmla="*/ 31 h 35"/>
                <a:gd name="T10" fmla="*/ 32 w 35"/>
                <a:gd name="T11" fmla="*/ 27 h 35"/>
                <a:gd name="T12" fmla="*/ 29 w 35"/>
                <a:gd name="T13" fmla="*/ 24 h 35"/>
                <a:gd name="T14" fmla="*/ 18 w 35"/>
                <a:gd name="T15" fmla="*/ 19 h 35"/>
                <a:gd name="T16" fmla="*/ 35 w 35"/>
                <a:gd name="T17" fmla="*/ 17 h 35"/>
                <a:gd name="T18" fmla="*/ 19 w 35"/>
                <a:gd name="T19" fmla="*/ 19 h 35"/>
                <a:gd name="T20" fmla="*/ 30 w 35"/>
                <a:gd name="T21" fmla="*/ 24 h 35"/>
                <a:gd name="T22" fmla="*/ 33 w 35"/>
                <a:gd name="T23" fmla="*/ 26 h 35"/>
                <a:gd name="T24" fmla="*/ 35 w 35"/>
                <a:gd name="T25" fmla="*/ 17 h 35"/>
                <a:gd name="T26" fmla="*/ 29 w 35"/>
                <a:gd name="T27" fmla="*/ 5 h 35"/>
                <a:gd name="T28" fmla="*/ 19 w 35"/>
                <a:gd name="T29" fmla="*/ 19 h 35"/>
                <a:gd name="T30" fmla="*/ 35 w 35"/>
                <a:gd name="T31" fmla="*/ 17 h 35"/>
                <a:gd name="T32" fmla="*/ 32 w 35"/>
                <a:gd name="T33" fmla="*/ 7 h 35"/>
                <a:gd name="T34" fmla="*/ 29 w 35"/>
                <a:gd name="T35" fmla="*/ 5 h 35"/>
                <a:gd name="T36" fmla="*/ 18 w 35"/>
                <a:gd name="T37" fmla="*/ 0 h 35"/>
                <a:gd name="T38" fmla="*/ 8 w 35"/>
                <a:gd name="T39" fmla="*/ 4 h 35"/>
                <a:gd name="T40" fmla="*/ 1 w 35"/>
                <a:gd name="T41" fmla="*/ 20 h 35"/>
                <a:gd name="T42" fmla="*/ 18 w 35"/>
                <a:gd name="T43" fmla="*/ 19 h 35"/>
                <a:gd name="T44" fmla="*/ 29 w 35"/>
                <a:gd name="T45" fmla="*/ 4 h 35"/>
                <a:gd name="T46" fmla="*/ 18 w 35"/>
                <a:gd name="T4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35">
                  <a:moveTo>
                    <a:pt x="18" y="19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3" y="26"/>
                    <a:pt x="4" y="28"/>
                  </a:cubicBezTo>
                  <a:cubicBezTo>
                    <a:pt x="8" y="32"/>
                    <a:pt x="13" y="35"/>
                    <a:pt x="18" y="35"/>
                  </a:cubicBezTo>
                  <a:cubicBezTo>
                    <a:pt x="22" y="35"/>
                    <a:pt x="25" y="34"/>
                    <a:pt x="28" y="31"/>
                  </a:cubicBezTo>
                  <a:cubicBezTo>
                    <a:pt x="30" y="30"/>
                    <a:pt x="31" y="29"/>
                    <a:pt x="32" y="2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35" y="17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5" y="24"/>
                    <a:pt x="35" y="20"/>
                    <a:pt x="35" y="17"/>
                  </a:cubicBezTo>
                  <a:moveTo>
                    <a:pt x="29" y="5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3"/>
                    <a:pt x="34" y="10"/>
                    <a:pt x="32" y="7"/>
                  </a:cubicBezTo>
                  <a:cubicBezTo>
                    <a:pt x="31" y="6"/>
                    <a:pt x="30" y="5"/>
                    <a:pt x="29" y="5"/>
                  </a:cubicBezTo>
                  <a:moveTo>
                    <a:pt x="18" y="0"/>
                  </a:moveTo>
                  <a:cubicBezTo>
                    <a:pt x="14" y="0"/>
                    <a:pt x="11" y="1"/>
                    <a:pt x="8" y="4"/>
                  </a:cubicBezTo>
                  <a:cubicBezTo>
                    <a:pt x="2" y="8"/>
                    <a:pt x="0" y="14"/>
                    <a:pt x="1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6" y="2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8"/>
            <p:cNvSpPr>
              <a:spLocks noEditPoints="1"/>
            </p:cNvSpPr>
            <p:nvPr userDrawn="1"/>
          </p:nvSpPr>
          <p:spPr bwMode="auto">
            <a:xfrm>
              <a:off x="8535988" y="2581275"/>
              <a:ext cx="114300" cy="101600"/>
            </a:xfrm>
            <a:custGeom>
              <a:avLst/>
              <a:gdLst>
                <a:gd name="T0" fmla="*/ 18 w 38"/>
                <a:gd name="T1" fmla="*/ 27 h 34"/>
                <a:gd name="T2" fmla="*/ 7 w 38"/>
                <a:gd name="T3" fmla="*/ 28 h 34"/>
                <a:gd name="T4" fmla="*/ 19 w 38"/>
                <a:gd name="T5" fmla="*/ 34 h 34"/>
                <a:gd name="T6" fmla="*/ 20 w 38"/>
                <a:gd name="T7" fmla="*/ 34 h 34"/>
                <a:gd name="T8" fmla="*/ 18 w 38"/>
                <a:gd name="T9" fmla="*/ 27 h 34"/>
                <a:gd name="T10" fmla="*/ 18 w 38"/>
                <a:gd name="T11" fmla="*/ 21 h 34"/>
                <a:gd name="T12" fmla="*/ 19 w 38"/>
                <a:gd name="T13" fmla="*/ 26 h 34"/>
                <a:gd name="T14" fmla="*/ 22 w 38"/>
                <a:gd name="T15" fmla="*/ 26 h 34"/>
                <a:gd name="T16" fmla="*/ 22 w 38"/>
                <a:gd name="T17" fmla="*/ 27 h 34"/>
                <a:gd name="T18" fmla="*/ 19 w 38"/>
                <a:gd name="T19" fmla="*/ 27 h 34"/>
                <a:gd name="T20" fmla="*/ 20 w 38"/>
                <a:gd name="T21" fmla="*/ 34 h 34"/>
                <a:gd name="T22" fmla="*/ 28 w 38"/>
                <a:gd name="T23" fmla="*/ 32 h 34"/>
                <a:gd name="T24" fmla="*/ 18 w 38"/>
                <a:gd name="T25" fmla="*/ 21 h 34"/>
                <a:gd name="T26" fmla="*/ 36 w 38"/>
                <a:gd name="T27" fmla="*/ 11 h 34"/>
                <a:gd name="T28" fmla="*/ 12 w 38"/>
                <a:gd name="T29" fmla="*/ 15 h 34"/>
                <a:gd name="T30" fmla="*/ 5 w 38"/>
                <a:gd name="T31" fmla="*/ 27 h 34"/>
                <a:gd name="T32" fmla="*/ 6 w 38"/>
                <a:gd name="T33" fmla="*/ 27 h 34"/>
                <a:gd name="T34" fmla="*/ 6 w 38"/>
                <a:gd name="T35" fmla="*/ 28 h 34"/>
                <a:gd name="T36" fmla="*/ 18 w 38"/>
                <a:gd name="T37" fmla="*/ 26 h 34"/>
                <a:gd name="T38" fmla="*/ 17 w 38"/>
                <a:gd name="T39" fmla="*/ 19 h 34"/>
                <a:gd name="T40" fmla="*/ 29 w 38"/>
                <a:gd name="T41" fmla="*/ 31 h 34"/>
                <a:gd name="T42" fmla="*/ 30 w 38"/>
                <a:gd name="T43" fmla="*/ 31 h 34"/>
                <a:gd name="T44" fmla="*/ 36 w 38"/>
                <a:gd name="T45" fmla="*/ 11 h 34"/>
                <a:gd name="T46" fmla="*/ 19 w 38"/>
                <a:gd name="T47" fmla="*/ 0 h 34"/>
                <a:gd name="T48" fmla="*/ 9 w 38"/>
                <a:gd name="T49" fmla="*/ 3 h 34"/>
                <a:gd name="T50" fmla="*/ 5 w 38"/>
                <a:gd name="T51" fmla="*/ 26 h 34"/>
                <a:gd name="T52" fmla="*/ 11 w 38"/>
                <a:gd name="T53" fmla="*/ 15 h 34"/>
                <a:gd name="T54" fmla="*/ 35 w 38"/>
                <a:gd name="T55" fmla="*/ 10 h 34"/>
                <a:gd name="T56" fmla="*/ 33 w 38"/>
                <a:gd name="T57" fmla="*/ 7 h 34"/>
                <a:gd name="T58" fmla="*/ 19 w 38"/>
                <a:gd name="T5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34">
                  <a:moveTo>
                    <a:pt x="18" y="27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10" y="32"/>
                    <a:pt x="15" y="34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27"/>
                    <a:pt x="18" y="27"/>
                    <a:pt x="18" y="27"/>
                  </a:cubicBezTo>
                  <a:moveTo>
                    <a:pt x="18" y="21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4"/>
                    <a:pt x="26" y="33"/>
                    <a:pt x="28" y="32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36" y="11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6" y="27"/>
                    <a:pt x="6" y="27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1"/>
                    <a:pt x="29" y="31"/>
                    <a:pt x="30" y="31"/>
                  </a:cubicBezTo>
                  <a:cubicBezTo>
                    <a:pt x="36" y="26"/>
                    <a:pt x="38" y="18"/>
                    <a:pt x="36" y="11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19"/>
                    <a:pt x="5" y="2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4" y="8"/>
                    <a:pt x="33" y="7"/>
                  </a:cubicBezTo>
                  <a:cubicBezTo>
                    <a:pt x="30" y="2"/>
                    <a:pt x="25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9"/>
            <p:cNvSpPr>
              <a:spLocks noEditPoints="1"/>
            </p:cNvSpPr>
            <p:nvPr userDrawn="1"/>
          </p:nvSpPr>
          <p:spPr bwMode="auto">
            <a:xfrm>
              <a:off x="8129588" y="3262313"/>
              <a:ext cx="111125" cy="103188"/>
            </a:xfrm>
            <a:custGeom>
              <a:avLst/>
              <a:gdLst>
                <a:gd name="T0" fmla="*/ 14 w 37"/>
                <a:gd name="T1" fmla="*/ 30 h 35"/>
                <a:gd name="T2" fmla="*/ 8 w 37"/>
                <a:gd name="T3" fmla="*/ 32 h 35"/>
                <a:gd name="T4" fmla="*/ 13 w 37"/>
                <a:gd name="T5" fmla="*/ 34 h 35"/>
                <a:gd name="T6" fmla="*/ 14 w 37"/>
                <a:gd name="T7" fmla="*/ 30 h 35"/>
                <a:gd name="T8" fmla="*/ 25 w 37"/>
                <a:gd name="T9" fmla="*/ 25 h 35"/>
                <a:gd name="T10" fmla="*/ 15 w 37"/>
                <a:gd name="T11" fmla="*/ 29 h 35"/>
                <a:gd name="T12" fmla="*/ 14 w 37"/>
                <a:gd name="T13" fmla="*/ 34 h 35"/>
                <a:gd name="T14" fmla="*/ 18 w 37"/>
                <a:gd name="T15" fmla="*/ 35 h 35"/>
                <a:gd name="T16" fmla="*/ 28 w 37"/>
                <a:gd name="T17" fmla="*/ 31 h 35"/>
                <a:gd name="T18" fmla="*/ 30 w 37"/>
                <a:gd name="T19" fmla="*/ 30 h 35"/>
                <a:gd name="T20" fmla="*/ 25 w 37"/>
                <a:gd name="T21" fmla="*/ 25 h 35"/>
                <a:gd name="T22" fmla="*/ 1 w 37"/>
                <a:gd name="T23" fmla="*/ 13 h 35"/>
                <a:gd name="T24" fmla="*/ 4 w 37"/>
                <a:gd name="T25" fmla="*/ 28 h 35"/>
                <a:gd name="T26" fmla="*/ 8 w 37"/>
                <a:gd name="T27" fmla="*/ 31 h 35"/>
                <a:gd name="T28" fmla="*/ 14 w 37"/>
                <a:gd name="T29" fmla="*/ 29 h 35"/>
                <a:gd name="T30" fmla="*/ 16 w 37"/>
                <a:gd name="T31" fmla="*/ 17 h 35"/>
                <a:gd name="T32" fmla="*/ 1 w 37"/>
                <a:gd name="T33" fmla="*/ 13 h 35"/>
                <a:gd name="T34" fmla="*/ 30 w 37"/>
                <a:gd name="T35" fmla="*/ 6 h 35"/>
                <a:gd name="T36" fmla="*/ 23 w 37"/>
                <a:gd name="T37" fmla="*/ 20 h 35"/>
                <a:gd name="T38" fmla="*/ 17 w 37"/>
                <a:gd name="T39" fmla="*/ 18 h 35"/>
                <a:gd name="T40" fmla="*/ 15 w 37"/>
                <a:gd name="T41" fmla="*/ 29 h 35"/>
                <a:gd name="T42" fmla="*/ 25 w 37"/>
                <a:gd name="T43" fmla="*/ 25 h 35"/>
                <a:gd name="T44" fmla="*/ 30 w 37"/>
                <a:gd name="T45" fmla="*/ 29 h 35"/>
                <a:gd name="T46" fmla="*/ 32 w 37"/>
                <a:gd name="T47" fmla="*/ 7 h 35"/>
                <a:gd name="T48" fmla="*/ 30 w 37"/>
                <a:gd name="T49" fmla="*/ 6 h 35"/>
                <a:gd name="T50" fmla="*/ 6 w 37"/>
                <a:gd name="T51" fmla="*/ 5 h 35"/>
                <a:gd name="T52" fmla="*/ 2 w 37"/>
                <a:gd name="T53" fmla="*/ 12 h 35"/>
                <a:gd name="T54" fmla="*/ 16 w 37"/>
                <a:gd name="T55" fmla="*/ 17 h 35"/>
                <a:gd name="T56" fmla="*/ 17 w 37"/>
                <a:gd name="T57" fmla="*/ 14 h 35"/>
                <a:gd name="T58" fmla="*/ 6 w 37"/>
                <a:gd name="T59" fmla="*/ 5 h 35"/>
                <a:gd name="T60" fmla="*/ 18 w 37"/>
                <a:gd name="T61" fmla="*/ 0 h 35"/>
                <a:gd name="T62" fmla="*/ 8 w 37"/>
                <a:gd name="T63" fmla="*/ 4 h 35"/>
                <a:gd name="T64" fmla="*/ 7 w 37"/>
                <a:gd name="T65" fmla="*/ 4 h 35"/>
                <a:gd name="T66" fmla="*/ 17 w 37"/>
                <a:gd name="T67" fmla="*/ 14 h 35"/>
                <a:gd name="T68" fmla="*/ 17 w 37"/>
                <a:gd name="T69" fmla="*/ 17 h 35"/>
                <a:gd name="T70" fmla="*/ 23 w 37"/>
                <a:gd name="T71" fmla="*/ 19 h 35"/>
                <a:gd name="T72" fmla="*/ 30 w 37"/>
                <a:gd name="T73" fmla="*/ 5 h 35"/>
                <a:gd name="T74" fmla="*/ 18 w 37"/>
                <a:gd name="T7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" h="35">
                  <a:moveTo>
                    <a:pt x="14" y="30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10" y="33"/>
                    <a:pt x="11" y="33"/>
                    <a:pt x="13" y="34"/>
                  </a:cubicBezTo>
                  <a:cubicBezTo>
                    <a:pt x="14" y="30"/>
                    <a:pt x="14" y="30"/>
                    <a:pt x="14" y="30"/>
                  </a:cubicBezTo>
                  <a:moveTo>
                    <a:pt x="25" y="2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4"/>
                    <a:pt x="17" y="35"/>
                    <a:pt x="18" y="35"/>
                  </a:cubicBezTo>
                  <a:cubicBezTo>
                    <a:pt x="22" y="35"/>
                    <a:pt x="25" y="34"/>
                    <a:pt x="28" y="31"/>
                  </a:cubicBezTo>
                  <a:cubicBezTo>
                    <a:pt x="29" y="31"/>
                    <a:pt x="29" y="30"/>
                    <a:pt x="30" y="30"/>
                  </a:cubicBezTo>
                  <a:cubicBezTo>
                    <a:pt x="25" y="25"/>
                    <a:pt x="25" y="25"/>
                    <a:pt x="25" y="25"/>
                  </a:cubicBezTo>
                  <a:moveTo>
                    <a:pt x="1" y="13"/>
                  </a:moveTo>
                  <a:cubicBezTo>
                    <a:pt x="0" y="18"/>
                    <a:pt x="1" y="23"/>
                    <a:pt x="4" y="28"/>
                  </a:cubicBezTo>
                  <a:cubicBezTo>
                    <a:pt x="5" y="29"/>
                    <a:pt x="6" y="30"/>
                    <a:pt x="8" y="31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30" y="6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6" y="24"/>
                    <a:pt x="37" y="14"/>
                    <a:pt x="32" y="7"/>
                  </a:cubicBezTo>
                  <a:cubicBezTo>
                    <a:pt x="31" y="7"/>
                    <a:pt x="31" y="6"/>
                    <a:pt x="30" y="6"/>
                  </a:cubicBezTo>
                  <a:moveTo>
                    <a:pt x="6" y="5"/>
                  </a:moveTo>
                  <a:cubicBezTo>
                    <a:pt x="4" y="7"/>
                    <a:pt x="3" y="9"/>
                    <a:pt x="2" y="1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18" y="0"/>
                  </a:moveTo>
                  <a:cubicBezTo>
                    <a:pt x="14" y="0"/>
                    <a:pt x="11" y="1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7" y="2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0"/>
            <p:cNvSpPr>
              <a:spLocks noEditPoints="1"/>
            </p:cNvSpPr>
            <p:nvPr userDrawn="1"/>
          </p:nvSpPr>
          <p:spPr bwMode="auto">
            <a:xfrm>
              <a:off x="9698038" y="2024063"/>
              <a:ext cx="112712" cy="101600"/>
            </a:xfrm>
            <a:custGeom>
              <a:avLst/>
              <a:gdLst>
                <a:gd name="T0" fmla="*/ 35 w 38"/>
                <a:gd name="T1" fmla="*/ 10 h 34"/>
                <a:gd name="T2" fmla="*/ 21 w 38"/>
                <a:gd name="T3" fmla="*/ 14 h 34"/>
                <a:gd name="T4" fmla="*/ 19 w 38"/>
                <a:gd name="T5" fmla="*/ 21 h 34"/>
                <a:gd name="T6" fmla="*/ 7 w 38"/>
                <a:gd name="T7" fmla="*/ 29 h 34"/>
                <a:gd name="T8" fmla="*/ 19 w 38"/>
                <a:gd name="T9" fmla="*/ 34 h 34"/>
                <a:gd name="T10" fmla="*/ 30 w 38"/>
                <a:gd name="T11" fmla="*/ 31 h 34"/>
                <a:gd name="T12" fmla="*/ 35 w 38"/>
                <a:gd name="T13" fmla="*/ 10 h 34"/>
                <a:gd name="T14" fmla="*/ 24 w 38"/>
                <a:gd name="T15" fmla="*/ 0 h 34"/>
                <a:gd name="T16" fmla="*/ 21 w 38"/>
                <a:gd name="T17" fmla="*/ 13 h 34"/>
                <a:gd name="T18" fmla="*/ 35 w 38"/>
                <a:gd name="T19" fmla="*/ 9 h 34"/>
                <a:gd name="T20" fmla="*/ 33 w 38"/>
                <a:gd name="T21" fmla="*/ 7 h 34"/>
                <a:gd name="T22" fmla="*/ 24 w 38"/>
                <a:gd name="T23" fmla="*/ 0 h 34"/>
                <a:gd name="T24" fmla="*/ 19 w 38"/>
                <a:gd name="T25" fmla="*/ 0 h 34"/>
                <a:gd name="T26" fmla="*/ 9 w 38"/>
                <a:gd name="T27" fmla="*/ 3 h 34"/>
                <a:gd name="T28" fmla="*/ 6 w 38"/>
                <a:gd name="T29" fmla="*/ 27 h 34"/>
                <a:gd name="T30" fmla="*/ 7 w 38"/>
                <a:gd name="T31" fmla="*/ 28 h 34"/>
                <a:gd name="T32" fmla="*/ 18 w 38"/>
                <a:gd name="T33" fmla="*/ 21 h 34"/>
                <a:gd name="T34" fmla="*/ 20 w 38"/>
                <a:gd name="T35" fmla="*/ 14 h 34"/>
                <a:gd name="T36" fmla="*/ 9 w 38"/>
                <a:gd name="T37" fmla="*/ 17 h 34"/>
                <a:gd name="T38" fmla="*/ 9 w 38"/>
                <a:gd name="T39" fmla="*/ 16 h 34"/>
                <a:gd name="T40" fmla="*/ 20 w 38"/>
                <a:gd name="T41" fmla="*/ 13 h 34"/>
                <a:gd name="T42" fmla="*/ 24 w 38"/>
                <a:gd name="T43" fmla="*/ 0 h 34"/>
                <a:gd name="T44" fmla="*/ 19 w 38"/>
                <a:gd name="T4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34">
                  <a:moveTo>
                    <a:pt x="35" y="10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0" y="32"/>
                    <a:pt x="15" y="34"/>
                    <a:pt x="19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6" y="26"/>
                    <a:pt x="38" y="17"/>
                    <a:pt x="35" y="10"/>
                  </a:cubicBezTo>
                  <a:moveTo>
                    <a:pt x="24" y="0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8"/>
                    <a:pt x="34" y="7"/>
                    <a:pt x="33" y="7"/>
                  </a:cubicBezTo>
                  <a:cubicBezTo>
                    <a:pt x="31" y="4"/>
                    <a:pt x="28" y="1"/>
                    <a:pt x="24" y="0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1" y="9"/>
                    <a:pt x="0" y="20"/>
                    <a:pt x="6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1"/>
            <p:cNvSpPr>
              <a:spLocks noEditPoints="1"/>
            </p:cNvSpPr>
            <p:nvPr userDrawn="1"/>
          </p:nvSpPr>
          <p:spPr bwMode="auto">
            <a:xfrm>
              <a:off x="9163050" y="3225800"/>
              <a:ext cx="114300" cy="104775"/>
            </a:xfrm>
            <a:custGeom>
              <a:avLst/>
              <a:gdLst>
                <a:gd name="T0" fmla="*/ 17 w 38"/>
                <a:gd name="T1" fmla="*/ 18 h 35"/>
                <a:gd name="T2" fmla="*/ 16 w 38"/>
                <a:gd name="T3" fmla="*/ 20 h 35"/>
                <a:gd name="T4" fmla="*/ 10 w 38"/>
                <a:gd name="T5" fmla="*/ 32 h 35"/>
                <a:gd name="T6" fmla="*/ 18 w 38"/>
                <a:gd name="T7" fmla="*/ 35 h 35"/>
                <a:gd name="T8" fmla="*/ 28 w 38"/>
                <a:gd name="T9" fmla="*/ 32 h 35"/>
                <a:gd name="T10" fmla="*/ 22 w 38"/>
                <a:gd name="T11" fmla="*/ 24 h 35"/>
                <a:gd name="T12" fmla="*/ 17 w 38"/>
                <a:gd name="T13" fmla="*/ 18 h 35"/>
                <a:gd name="T14" fmla="*/ 5 w 38"/>
                <a:gd name="T15" fmla="*/ 6 h 35"/>
                <a:gd name="T16" fmla="*/ 4 w 38"/>
                <a:gd name="T17" fmla="*/ 28 h 35"/>
                <a:gd name="T18" fmla="*/ 9 w 38"/>
                <a:gd name="T19" fmla="*/ 32 h 35"/>
                <a:gd name="T20" fmla="*/ 15 w 38"/>
                <a:gd name="T21" fmla="*/ 19 h 35"/>
                <a:gd name="T22" fmla="*/ 16 w 38"/>
                <a:gd name="T23" fmla="*/ 18 h 35"/>
                <a:gd name="T24" fmla="*/ 5 w 38"/>
                <a:gd name="T25" fmla="*/ 6 h 35"/>
                <a:gd name="T26" fmla="*/ 31 w 38"/>
                <a:gd name="T27" fmla="*/ 6 h 35"/>
                <a:gd name="T28" fmla="*/ 17 w 38"/>
                <a:gd name="T29" fmla="*/ 18 h 35"/>
                <a:gd name="T30" fmla="*/ 23 w 38"/>
                <a:gd name="T31" fmla="*/ 23 h 35"/>
                <a:gd name="T32" fmla="*/ 28 w 38"/>
                <a:gd name="T33" fmla="*/ 31 h 35"/>
                <a:gd name="T34" fmla="*/ 29 w 38"/>
                <a:gd name="T35" fmla="*/ 31 h 35"/>
                <a:gd name="T36" fmla="*/ 32 w 38"/>
                <a:gd name="T37" fmla="*/ 7 h 35"/>
                <a:gd name="T38" fmla="*/ 31 w 38"/>
                <a:gd name="T39" fmla="*/ 6 h 35"/>
                <a:gd name="T40" fmla="*/ 18 w 38"/>
                <a:gd name="T41" fmla="*/ 0 h 35"/>
                <a:gd name="T42" fmla="*/ 8 w 38"/>
                <a:gd name="T43" fmla="*/ 4 h 35"/>
                <a:gd name="T44" fmla="*/ 5 w 38"/>
                <a:gd name="T45" fmla="*/ 6 h 35"/>
                <a:gd name="T46" fmla="*/ 17 w 38"/>
                <a:gd name="T47" fmla="*/ 18 h 35"/>
                <a:gd name="T48" fmla="*/ 31 w 38"/>
                <a:gd name="T49" fmla="*/ 6 h 35"/>
                <a:gd name="T50" fmla="*/ 18 w 38"/>
                <a:gd name="T5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5">
                  <a:moveTo>
                    <a:pt x="17" y="18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34"/>
                    <a:pt x="15" y="35"/>
                    <a:pt x="18" y="35"/>
                  </a:cubicBezTo>
                  <a:cubicBezTo>
                    <a:pt x="22" y="35"/>
                    <a:pt x="25" y="34"/>
                    <a:pt x="28" y="32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5" y="6"/>
                  </a:moveTo>
                  <a:cubicBezTo>
                    <a:pt x="0" y="12"/>
                    <a:pt x="0" y="21"/>
                    <a:pt x="4" y="28"/>
                  </a:cubicBezTo>
                  <a:cubicBezTo>
                    <a:pt x="6" y="30"/>
                    <a:pt x="7" y="31"/>
                    <a:pt x="9" y="32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31" y="6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9" y="31"/>
                  </a:cubicBezTo>
                  <a:cubicBezTo>
                    <a:pt x="36" y="26"/>
                    <a:pt x="38" y="15"/>
                    <a:pt x="32" y="7"/>
                  </a:cubicBezTo>
                  <a:cubicBezTo>
                    <a:pt x="32" y="7"/>
                    <a:pt x="31" y="6"/>
                    <a:pt x="31" y="6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2"/>
                    <a:pt x="23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2"/>
            <p:cNvSpPr>
              <a:spLocks noEditPoints="1"/>
            </p:cNvSpPr>
            <p:nvPr userDrawn="1"/>
          </p:nvSpPr>
          <p:spPr bwMode="auto">
            <a:xfrm>
              <a:off x="9085263" y="1885950"/>
              <a:ext cx="107950" cy="101600"/>
            </a:xfrm>
            <a:custGeom>
              <a:avLst/>
              <a:gdLst>
                <a:gd name="T0" fmla="*/ 0 w 36"/>
                <a:gd name="T1" fmla="*/ 16 h 34"/>
                <a:gd name="T2" fmla="*/ 3 w 36"/>
                <a:gd name="T3" fmla="*/ 27 h 34"/>
                <a:gd name="T4" fmla="*/ 15 w 36"/>
                <a:gd name="T5" fmla="*/ 34 h 34"/>
                <a:gd name="T6" fmla="*/ 17 w 36"/>
                <a:gd name="T7" fmla="*/ 17 h 34"/>
                <a:gd name="T8" fmla="*/ 0 w 36"/>
                <a:gd name="T9" fmla="*/ 16 h 34"/>
                <a:gd name="T10" fmla="*/ 18 w 36"/>
                <a:gd name="T11" fmla="*/ 15 h 34"/>
                <a:gd name="T12" fmla="*/ 18 w 36"/>
                <a:gd name="T13" fmla="*/ 17 h 34"/>
                <a:gd name="T14" fmla="*/ 23 w 36"/>
                <a:gd name="T15" fmla="*/ 17 h 34"/>
                <a:gd name="T16" fmla="*/ 18 w 36"/>
                <a:gd name="T17" fmla="*/ 15 h 34"/>
                <a:gd name="T18" fmla="*/ 3 w 36"/>
                <a:gd name="T19" fmla="*/ 7 h 34"/>
                <a:gd name="T20" fmla="*/ 0 w 36"/>
                <a:gd name="T21" fmla="*/ 16 h 34"/>
                <a:gd name="T22" fmla="*/ 17 w 36"/>
                <a:gd name="T23" fmla="*/ 17 h 34"/>
                <a:gd name="T24" fmla="*/ 17 w 36"/>
                <a:gd name="T25" fmla="*/ 15 h 34"/>
                <a:gd name="T26" fmla="*/ 17 w 36"/>
                <a:gd name="T27" fmla="*/ 15 h 34"/>
                <a:gd name="T28" fmla="*/ 17 w 36"/>
                <a:gd name="T29" fmla="*/ 14 h 34"/>
                <a:gd name="T30" fmla="*/ 17 w 36"/>
                <a:gd name="T31" fmla="*/ 14 h 34"/>
                <a:gd name="T32" fmla="*/ 3 w 36"/>
                <a:gd name="T33" fmla="*/ 7 h 34"/>
                <a:gd name="T34" fmla="*/ 29 w 36"/>
                <a:gd name="T35" fmla="*/ 5 h 34"/>
                <a:gd name="T36" fmla="*/ 18 w 36"/>
                <a:gd name="T37" fmla="*/ 14 h 34"/>
                <a:gd name="T38" fmla="*/ 24 w 36"/>
                <a:gd name="T39" fmla="*/ 17 h 34"/>
                <a:gd name="T40" fmla="*/ 24 w 36"/>
                <a:gd name="T41" fmla="*/ 18 h 34"/>
                <a:gd name="T42" fmla="*/ 18 w 36"/>
                <a:gd name="T43" fmla="*/ 17 h 34"/>
                <a:gd name="T44" fmla="*/ 16 w 36"/>
                <a:gd name="T45" fmla="*/ 34 h 34"/>
                <a:gd name="T46" fmla="*/ 17 w 36"/>
                <a:gd name="T47" fmla="*/ 34 h 34"/>
                <a:gd name="T48" fmla="*/ 27 w 36"/>
                <a:gd name="T49" fmla="*/ 31 h 34"/>
                <a:gd name="T50" fmla="*/ 31 w 36"/>
                <a:gd name="T51" fmla="*/ 7 h 34"/>
                <a:gd name="T52" fmla="*/ 29 w 36"/>
                <a:gd name="T53" fmla="*/ 5 h 34"/>
                <a:gd name="T54" fmla="*/ 10 w 36"/>
                <a:gd name="T55" fmla="*/ 1 h 34"/>
                <a:gd name="T56" fmla="*/ 7 w 36"/>
                <a:gd name="T57" fmla="*/ 3 h 34"/>
                <a:gd name="T58" fmla="*/ 4 w 36"/>
                <a:gd name="T59" fmla="*/ 6 h 34"/>
                <a:gd name="T60" fmla="*/ 17 w 36"/>
                <a:gd name="T61" fmla="*/ 13 h 34"/>
                <a:gd name="T62" fmla="*/ 10 w 36"/>
                <a:gd name="T63" fmla="*/ 1 h 34"/>
                <a:gd name="T64" fmla="*/ 22 w 36"/>
                <a:gd name="T65" fmla="*/ 1 h 34"/>
                <a:gd name="T66" fmla="*/ 18 w 36"/>
                <a:gd name="T67" fmla="*/ 13 h 34"/>
                <a:gd name="T68" fmla="*/ 29 w 36"/>
                <a:gd name="T69" fmla="*/ 5 h 34"/>
                <a:gd name="T70" fmla="*/ 22 w 36"/>
                <a:gd name="T71" fmla="*/ 1 h 34"/>
                <a:gd name="T72" fmla="*/ 17 w 36"/>
                <a:gd name="T73" fmla="*/ 0 h 34"/>
                <a:gd name="T74" fmla="*/ 11 w 36"/>
                <a:gd name="T75" fmla="*/ 1 h 34"/>
                <a:gd name="T76" fmla="*/ 18 w 36"/>
                <a:gd name="T77" fmla="*/ 13 h 34"/>
                <a:gd name="T78" fmla="*/ 21 w 36"/>
                <a:gd name="T79" fmla="*/ 0 h 34"/>
                <a:gd name="T80" fmla="*/ 17 w 36"/>
                <a:gd name="T8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" h="34">
                  <a:moveTo>
                    <a:pt x="0" y="16"/>
                  </a:moveTo>
                  <a:cubicBezTo>
                    <a:pt x="0" y="20"/>
                    <a:pt x="1" y="24"/>
                    <a:pt x="3" y="27"/>
                  </a:cubicBezTo>
                  <a:cubicBezTo>
                    <a:pt x="6" y="31"/>
                    <a:pt x="11" y="34"/>
                    <a:pt x="15" y="3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8" y="15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" y="7"/>
                  </a:moveTo>
                  <a:cubicBezTo>
                    <a:pt x="1" y="9"/>
                    <a:pt x="0" y="13"/>
                    <a:pt x="0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9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30" y="6"/>
                    <a:pt x="30" y="6"/>
                    <a:pt x="29" y="5"/>
                  </a:cubicBezTo>
                  <a:moveTo>
                    <a:pt x="10" y="1"/>
                  </a:moveTo>
                  <a:cubicBezTo>
                    <a:pt x="9" y="2"/>
                    <a:pt x="8" y="3"/>
                    <a:pt x="7" y="3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22" y="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3"/>
                    <a:pt x="24" y="1"/>
                    <a:pt x="22" y="1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1" y="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8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3"/>
            <p:cNvSpPr>
              <a:spLocks noEditPoints="1"/>
            </p:cNvSpPr>
            <p:nvPr userDrawn="1"/>
          </p:nvSpPr>
          <p:spPr bwMode="auto">
            <a:xfrm>
              <a:off x="8193088" y="1844675"/>
              <a:ext cx="109537" cy="104775"/>
            </a:xfrm>
            <a:custGeom>
              <a:avLst/>
              <a:gdLst>
                <a:gd name="T0" fmla="*/ 22 w 37"/>
                <a:gd name="T1" fmla="*/ 17 h 35"/>
                <a:gd name="T2" fmla="*/ 11 w 37"/>
                <a:gd name="T3" fmla="*/ 32 h 35"/>
                <a:gd name="T4" fmla="*/ 19 w 37"/>
                <a:gd name="T5" fmla="*/ 35 h 35"/>
                <a:gd name="T6" fmla="*/ 30 w 37"/>
                <a:gd name="T7" fmla="*/ 31 h 35"/>
                <a:gd name="T8" fmla="*/ 37 w 37"/>
                <a:gd name="T9" fmla="*/ 18 h 35"/>
                <a:gd name="T10" fmla="*/ 22 w 37"/>
                <a:gd name="T11" fmla="*/ 17 h 35"/>
                <a:gd name="T12" fmla="*/ 19 w 37"/>
                <a:gd name="T13" fmla="*/ 0 h 35"/>
                <a:gd name="T14" fmla="*/ 9 w 37"/>
                <a:gd name="T15" fmla="*/ 4 h 35"/>
                <a:gd name="T16" fmla="*/ 6 w 37"/>
                <a:gd name="T17" fmla="*/ 28 h 35"/>
                <a:gd name="T18" fmla="*/ 10 w 37"/>
                <a:gd name="T19" fmla="*/ 32 h 35"/>
                <a:gd name="T20" fmla="*/ 22 w 37"/>
                <a:gd name="T21" fmla="*/ 17 h 35"/>
                <a:gd name="T22" fmla="*/ 37 w 37"/>
                <a:gd name="T23" fmla="*/ 17 h 35"/>
                <a:gd name="T24" fmla="*/ 33 w 37"/>
                <a:gd name="T25" fmla="*/ 7 h 35"/>
                <a:gd name="T26" fmla="*/ 23 w 37"/>
                <a:gd name="T27" fmla="*/ 1 h 35"/>
                <a:gd name="T28" fmla="*/ 15 w 37"/>
                <a:gd name="T29" fmla="*/ 13 h 35"/>
                <a:gd name="T30" fmla="*/ 15 w 37"/>
                <a:gd name="T31" fmla="*/ 13 h 35"/>
                <a:gd name="T32" fmla="*/ 23 w 37"/>
                <a:gd name="T33" fmla="*/ 1 h 35"/>
                <a:gd name="T34" fmla="*/ 19 w 37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5">
                  <a:moveTo>
                    <a:pt x="22" y="1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3" y="34"/>
                    <a:pt x="16" y="35"/>
                    <a:pt x="19" y="35"/>
                  </a:cubicBezTo>
                  <a:cubicBezTo>
                    <a:pt x="23" y="35"/>
                    <a:pt x="27" y="34"/>
                    <a:pt x="30" y="31"/>
                  </a:cubicBezTo>
                  <a:cubicBezTo>
                    <a:pt x="34" y="28"/>
                    <a:pt x="36" y="23"/>
                    <a:pt x="37" y="18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4"/>
                  </a:cubicBezTo>
                  <a:cubicBezTo>
                    <a:pt x="1" y="9"/>
                    <a:pt x="0" y="20"/>
                    <a:pt x="6" y="28"/>
                  </a:cubicBezTo>
                  <a:cubicBezTo>
                    <a:pt x="7" y="30"/>
                    <a:pt x="9" y="31"/>
                    <a:pt x="10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4"/>
                    <a:pt x="35" y="10"/>
                    <a:pt x="33" y="7"/>
                  </a:cubicBezTo>
                  <a:cubicBezTo>
                    <a:pt x="31" y="4"/>
                    <a:pt x="27" y="2"/>
                    <a:pt x="23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0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4"/>
            <p:cNvSpPr>
              <a:spLocks noEditPoints="1"/>
            </p:cNvSpPr>
            <p:nvPr userDrawn="1"/>
          </p:nvSpPr>
          <p:spPr bwMode="auto">
            <a:xfrm>
              <a:off x="8647113" y="1114425"/>
              <a:ext cx="112712" cy="101600"/>
            </a:xfrm>
            <a:custGeom>
              <a:avLst/>
              <a:gdLst>
                <a:gd name="T0" fmla="*/ 19 w 38"/>
                <a:gd name="T1" fmla="*/ 23 h 34"/>
                <a:gd name="T2" fmla="*/ 12 w 38"/>
                <a:gd name="T3" fmla="*/ 33 h 34"/>
                <a:gd name="T4" fmla="*/ 20 w 38"/>
                <a:gd name="T5" fmla="*/ 34 h 34"/>
                <a:gd name="T6" fmla="*/ 25 w 38"/>
                <a:gd name="T7" fmla="*/ 33 h 34"/>
                <a:gd name="T8" fmla="*/ 19 w 38"/>
                <a:gd name="T9" fmla="*/ 23 h 34"/>
                <a:gd name="T10" fmla="*/ 21 w 38"/>
                <a:gd name="T11" fmla="*/ 19 h 34"/>
                <a:gd name="T12" fmla="*/ 18 w 38"/>
                <a:gd name="T13" fmla="*/ 20 h 34"/>
                <a:gd name="T14" fmla="*/ 19 w 38"/>
                <a:gd name="T15" fmla="*/ 22 h 34"/>
                <a:gd name="T16" fmla="*/ 21 w 38"/>
                <a:gd name="T17" fmla="*/ 19 h 34"/>
                <a:gd name="T18" fmla="*/ 36 w 38"/>
                <a:gd name="T19" fmla="*/ 12 h 34"/>
                <a:gd name="T20" fmla="*/ 22 w 38"/>
                <a:gd name="T21" fmla="*/ 19 h 34"/>
                <a:gd name="T22" fmla="*/ 20 w 38"/>
                <a:gd name="T23" fmla="*/ 22 h 34"/>
                <a:gd name="T24" fmla="*/ 26 w 38"/>
                <a:gd name="T25" fmla="*/ 33 h 34"/>
                <a:gd name="T26" fmla="*/ 30 w 38"/>
                <a:gd name="T27" fmla="*/ 31 h 34"/>
                <a:gd name="T28" fmla="*/ 36 w 38"/>
                <a:gd name="T29" fmla="*/ 12 h 34"/>
                <a:gd name="T30" fmla="*/ 20 w 38"/>
                <a:gd name="T31" fmla="*/ 0 h 34"/>
                <a:gd name="T32" fmla="*/ 9 w 38"/>
                <a:gd name="T33" fmla="*/ 3 h 34"/>
                <a:gd name="T34" fmla="*/ 6 w 38"/>
                <a:gd name="T35" fmla="*/ 28 h 34"/>
                <a:gd name="T36" fmla="*/ 12 w 38"/>
                <a:gd name="T37" fmla="*/ 33 h 34"/>
                <a:gd name="T38" fmla="*/ 19 w 38"/>
                <a:gd name="T39" fmla="*/ 22 h 34"/>
                <a:gd name="T40" fmla="*/ 18 w 38"/>
                <a:gd name="T41" fmla="*/ 20 h 34"/>
                <a:gd name="T42" fmla="*/ 21 w 38"/>
                <a:gd name="T43" fmla="*/ 18 h 34"/>
                <a:gd name="T44" fmla="*/ 23 w 38"/>
                <a:gd name="T45" fmla="*/ 16 h 34"/>
                <a:gd name="T46" fmla="*/ 23 w 38"/>
                <a:gd name="T47" fmla="*/ 16 h 34"/>
                <a:gd name="T48" fmla="*/ 22 w 38"/>
                <a:gd name="T49" fmla="*/ 18 h 34"/>
                <a:gd name="T50" fmla="*/ 36 w 38"/>
                <a:gd name="T51" fmla="*/ 12 h 34"/>
                <a:gd name="T52" fmla="*/ 33 w 38"/>
                <a:gd name="T53" fmla="*/ 7 h 34"/>
                <a:gd name="T54" fmla="*/ 20 w 38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19" y="2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5" y="34"/>
                    <a:pt x="17" y="34"/>
                    <a:pt x="20" y="34"/>
                  </a:cubicBezTo>
                  <a:cubicBezTo>
                    <a:pt x="22" y="34"/>
                    <a:pt x="24" y="34"/>
                    <a:pt x="25" y="33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21" y="19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36" y="12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7" y="33"/>
                    <a:pt x="29" y="32"/>
                    <a:pt x="30" y="31"/>
                  </a:cubicBezTo>
                  <a:cubicBezTo>
                    <a:pt x="36" y="27"/>
                    <a:pt x="38" y="19"/>
                    <a:pt x="36" y="12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8"/>
                  </a:cubicBezTo>
                  <a:cubicBezTo>
                    <a:pt x="7" y="30"/>
                    <a:pt x="10" y="31"/>
                    <a:pt x="12" y="3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0"/>
                    <a:pt x="35" y="8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5"/>
            <p:cNvSpPr>
              <a:spLocks noEditPoints="1"/>
            </p:cNvSpPr>
            <p:nvPr userDrawn="1"/>
          </p:nvSpPr>
          <p:spPr bwMode="auto">
            <a:xfrm>
              <a:off x="9378950" y="809625"/>
              <a:ext cx="106362" cy="104775"/>
            </a:xfrm>
            <a:custGeom>
              <a:avLst/>
              <a:gdLst>
                <a:gd name="T0" fmla="*/ 20 w 36"/>
                <a:gd name="T1" fmla="*/ 16 h 35"/>
                <a:gd name="T2" fmla="*/ 2 w 36"/>
                <a:gd name="T3" fmla="*/ 24 h 35"/>
                <a:gd name="T4" fmla="*/ 4 w 36"/>
                <a:gd name="T5" fmla="*/ 28 h 35"/>
                <a:gd name="T6" fmla="*/ 15 w 36"/>
                <a:gd name="T7" fmla="*/ 35 h 35"/>
                <a:gd name="T8" fmla="*/ 20 w 36"/>
                <a:gd name="T9" fmla="*/ 16 h 35"/>
                <a:gd name="T10" fmla="*/ 20 w 36"/>
                <a:gd name="T11" fmla="*/ 16 h 35"/>
                <a:gd name="T12" fmla="*/ 15 w 36"/>
                <a:gd name="T13" fmla="*/ 35 h 35"/>
                <a:gd name="T14" fmla="*/ 18 w 36"/>
                <a:gd name="T15" fmla="*/ 35 h 35"/>
                <a:gd name="T16" fmla="*/ 27 w 36"/>
                <a:gd name="T17" fmla="*/ 32 h 35"/>
                <a:gd name="T18" fmla="*/ 22 w 36"/>
                <a:gd name="T19" fmla="*/ 24 h 35"/>
                <a:gd name="T20" fmla="*/ 22 w 36"/>
                <a:gd name="T21" fmla="*/ 24 h 35"/>
                <a:gd name="T22" fmla="*/ 23 w 36"/>
                <a:gd name="T23" fmla="*/ 24 h 35"/>
                <a:gd name="T24" fmla="*/ 28 w 36"/>
                <a:gd name="T25" fmla="*/ 32 h 35"/>
                <a:gd name="T26" fmla="*/ 29 w 36"/>
                <a:gd name="T27" fmla="*/ 31 h 35"/>
                <a:gd name="T28" fmla="*/ 34 w 36"/>
                <a:gd name="T29" fmla="*/ 24 h 35"/>
                <a:gd name="T30" fmla="*/ 20 w 36"/>
                <a:gd name="T31" fmla="*/ 16 h 35"/>
                <a:gd name="T32" fmla="*/ 28 w 36"/>
                <a:gd name="T33" fmla="*/ 4 h 35"/>
                <a:gd name="T34" fmla="*/ 21 w 36"/>
                <a:gd name="T35" fmla="*/ 16 h 35"/>
                <a:gd name="T36" fmla="*/ 34 w 36"/>
                <a:gd name="T37" fmla="*/ 24 h 35"/>
                <a:gd name="T38" fmla="*/ 32 w 36"/>
                <a:gd name="T39" fmla="*/ 7 h 35"/>
                <a:gd name="T40" fmla="*/ 28 w 36"/>
                <a:gd name="T41" fmla="*/ 4 h 35"/>
                <a:gd name="T42" fmla="*/ 18 w 36"/>
                <a:gd name="T43" fmla="*/ 0 h 35"/>
                <a:gd name="T44" fmla="*/ 8 w 36"/>
                <a:gd name="T45" fmla="*/ 4 h 35"/>
                <a:gd name="T46" fmla="*/ 2 w 36"/>
                <a:gd name="T47" fmla="*/ 23 h 35"/>
                <a:gd name="T48" fmla="*/ 20 w 36"/>
                <a:gd name="T49" fmla="*/ 16 h 35"/>
                <a:gd name="T50" fmla="*/ 28 w 36"/>
                <a:gd name="T51" fmla="*/ 3 h 35"/>
                <a:gd name="T52" fmla="*/ 18 w 36"/>
                <a:gd name="T5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5">
                  <a:moveTo>
                    <a:pt x="20" y="16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3" y="25"/>
                    <a:pt x="3" y="27"/>
                    <a:pt x="4" y="28"/>
                  </a:cubicBezTo>
                  <a:cubicBezTo>
                    <a:pt x="7" y="31"/>
                    <a:pt x="11" y="34"/>
                    <a:pt x="15" y="35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20" y="16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1" y="35"/>
                    <a:pt x="24" y="34"/>
                    <a:pt x="27" y="32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9" y="31"/>
                  </a:cubicBezTo>
                  <a:cubicBezTo>
                    <a:pt x="31" y="30"/>
                    <a:pt x="33" y="27"/>
                    <a:pt x="34" y="24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28" y="4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19"/>
                    <a:pt x="36" y="12"/>
                    <a:pt x="32" y="7"/>
                  </a:cubicBezTo>
                  <a:cubicBezTo>
                    <a:pt x="31" y="6"/>
                    <a:pt x="30" y="5"/>
                    <a:pt x="28" y="4"/>
                  </a:cubicBezTo>
                  <a:moveTo>
                    <a:pt x="18" y="0"/>
                  </a:moveTo>
                  <a:cubicBezTo>
                    <a:pt x="15" y="0"/>
                    <a:pt x="11" y="2"/>
                    <a:pt x="8" y="4"/>
                  </a:cubicBezTo>
                  <a:cubicBezTo>
                    <a:pt x="2" y="8"/>
                    <a:pt x="0" y="16"/>
                    <a:pt x="2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6"/>
            <p:cNvSpPr>
              <a:spLocks noEditPoints="1"/>
            </p:cNvSpPr>
            <p:nvPr userDrawn="1"/>
          </p:nvSpPr>
          <p:spPr bwMode="auto">
            <a:xfrm>
              <a:off x="9959975" y="1131888"/>
              <a:ext cx="104775" cy="101600"/>
            </a:xfrm>
            <a:custGeom>
              <a:avLst/>
              <a:gdLst>
                <a:gd name="T0" fmla="*/ 18 w 35"/>
                <a:gd name="T1" fmla="*/ 24 h 34"/>
                <a:gd name="T2" fmla="*/ 9 w 35"/>
                <a:gd name="T3" fmla="*/ 32 h 34"/>
                <a:gd name="T4" fmla="*/ 9 w 35"/>
                <a:gd name="T5" fmla="*/ 32 h 34"/>
                <a:gd name="T6" fmla="*/ 18 w 35"/>
                <a:gd name="T7" fmla="*/ 34 h 34"/>
                <a:gd name="T8" fmla="*/ 26 w 35"/>
                <a:gd name="T9" fmla="*/ 32 h 34"/>
                <a:gd name="T10" fmla="*/ 18 w 35"/>
                <a:gd name="T11" fmla="*/ 24 h 34"/>
                <a:gd name="T12" fmla="*/ 34 w 35"/>
                <a:gd name="T13" fmla="*/ 20 h 34"/>
                <a:gd name="T14" fmla="*/ 19 w 35"/>
                <a:gd name="T15" fmla="*/ 24 h 34"/>
                <a:gd name="T16" fmla="*/ 26 w 35"/>
                <a:gd name="T17" fmla="*/ 32 h 34"/>
                <a:gd name="T18" fmla="*/ 28 w 35"/>
                <a:gd name="T19" fmla="*/ 31 h 34"/>
                <a:gd name="T20" fmla="*/ 34 w 35"/>
                <a:gd name="T21" fmla="*/ 20 h 34"/>
                <a:gd name="T22" fmla="*/ 12 w 35"/>
                <a:gd name="T23" fmla="*/ 20 h 34"/>
                <a:gd name="T24" fmla="*/ 9 w 35"/>
                <a:gd name="T25" fmla="*/ 31 h 34"/>
                <a:gd name="T26" fmla="*/ 18 w 35"/>
                <a:gd name="T27" fmla="*/ 23 h 34"/>
                <a:gd name="T28" fmla="*/ 12 w 35"/>
                <a:gd name="T29" fmla="*/ 20 h 34"/>
                <a:gd name="T30" fmla="*/ 1 w 35"/>
                <a:gd name="T31" fmla="*/ 13 h 34"/>
                <a:gd name="T32" fmla="*/ 4 w 35"/>
                <a:gd name="T33" fmla="*/ 27 h 34"/>
                <a:gd name="T34" fmla="*/ 8 w 35"/>
                <a:gd name="T35" fmla="*/ 31 h 34"/>
                <a:gd name="T36" fmla="*/ 9 w 35"/>
                <a:gd name="T37" fmla="*/ 31 h 34"/>
                <a:gd name="T38" fmla="*/ 12 w 35"/>
                <a:gd name="T39" fmla="*/ 20 h 34"/>
                <a:gd name="T40" fmla="*/ 1 w 35"/>
                <a:gd name="T41" fmla="*/ 13 h 34"/>
                <a:gd name="T42" fmla="*/ 20 w 35"/>
                <a:gd name="T43" fmla="*/ 8 h 34"/>
                <a:gd name="T44" fmla="*/ 13 w 35"/>
                <a:gd name="T45" fmla="*/ 16 h 34"/>
                <a:gd name="T46" fmla="*/ 12 w 35"/>
                <a:gd name="T47" fmla="*/ 19 h 34"/>
                <a:gd name="T48" fmla="*/ 18 w 35"/>
                <a:gd name="T49" fmla="*/ 23 h 34"/>
                <a:gd name="T50" fmla="*/ 20 w 35"/>
                <a:gd name="T51" fmla="*/ 8 h 34"/>
                <a:gd name="T52" fmla="*/ 25 w 35"/>
                <a:gd name="T53" fmla="*/ 1 h 34"/>
                <a:gd name="T54" fmla="*/ 20 w 35"/>
                <a:gd name="T55" fmla="*/ 7 h 34"/>
                <a:gd name="T56" fmla="*/ 19 w 35"/>
                <a:gd name="T57" fmla="*/ 23 h 34"/>
                <a:gd name="T58" fmla="*/ 35 w 35"/>
                <a:gd name="T59" fmla="*/ 20 h 34"/>
                <a:gd name="T60" fmla="*/ 31 w 35"/>
                <a:gd name="T61" fmla="*/ 6 h 34"/>
                <a:gd name="T62" fmla="*/ 25 w 35"/>
                <a:gd name="T63" fmla="*/ 1 h 34"/>
                <a:gd name="T64" fmla="*/ 21 w 35"/>
                <a:gd name="T65" fmla="*/ 0 h 34"/>
                <a:gd name="T66" fmla="*/ 21 w 35"/>
                <a:gd name="T67" fmla="*/ 6 h 34"/>
                <a:gd name="T68" fmla="*/ 25 w 35"/>
                <a:gd name="T69" fmla="*/ 1 h 34"/>
                <a:gd name="T70" fmla="*/ 21 w 35"/>
                <a:gd name="T71" fmla="*/ 0 h 34"/>
                <a:gd name="T72" fmla="*/ 18 w 35"/>
                <a:gd name="T73" fmla="*/ 0 h 34"/>
                <a:gd name="T74" fmla="*/ 7 w 35"/>
                <a:gd name="T75" fmla="*/ 3 h 34"/>
                <a:gd name="T76" fmla="*/ 1 w 35"/>
                <a:gd name="T77" fmla="*/ 13 h 34"/>
                <a:gd name="T78" fmla="*/ 12 w 35"/>
                <a:gd name="T79" fmla="*/ 19 h 34"/>
                <a:gd name="T80" fmla="*/ 13 w 35"/>
                <a:gd name="T81" fmla="*/ 16 h 34"/>
                <a:gd name="T82" fmla="*/ 20 w 35"/>
                <a:gd name="T83" fmla="*/ 7 h 34"/>
                <a:gd name="T84" fmla="*/ 21 w 35"/>
                <a:gd name="T85" fmla="*/ 0 h 34"/>
                <a:gd name="T86" fmla="*/ 18 w 35"/>
                <a:gd name="T8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" h="34">
                  <a:moveTo>
                    <a:pt x="18" y="24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2" y="33"/>
                    <a:pt x="15" y="34"/>
                    <a:pt x="18" y="34"/>
                  </a:cubicBezTo>
                  <a:cubicBezTo>
                    <a:pt x="20" y="34"/>
                    <a:pt x="23" y="33"/>
                    <a:pt x="26" y="32"/>
                  </a:cubicBezTo>
                  <a:cubicBezTo>
                    <a:pt x="18" y="24"/>
                    <a:pt x="18" y="24"/>
                    <a:pt x="18" y="24"/>
                  </a:cubicBezTo>
                  <a:moveTo>
                    <a:pt x="34" y="20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1"/>
                    <a:pt x="27" y="31"/>
                    <a:pt x="28" y="31"/>
                  </a:cubicBezTo>
                  <a:cubicBezTo>
                    <a:pt x="31" y="28"/>
                    <a:pt x="34" y="24"/>
                    <a:pt x="34" y="20"/>
                  </a:cubicBezTo>
                  <a:moveTo>
                    <a:pt x="12" y="20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2" y="20"/>
                    <a:pt x="12" y="20"/>
                    <a:pt x="12" y="20"/>
                  </a:cubicBezTo>
                  <a:moveTo>
                    <a:pt x="1" y="13"/>
                  </a:moveTo>
                  <a:cubicBezTo>
                    <a:pt x="0" y="18"/>
                    <a:pt x="1" y="23"/>
                    <a:pt x="4" y="27"/>
                  </a:cubicBezTo>
                  <a:cubicBezTo>
                    <a:pt x="5" y="29"/>
                    <a:pt x="7" y="30"/>
                    <a:pt x="8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20" y="8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25" y="1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5"/>
                    <a:pt x="34" y="10"/>
                    <a:pt x="31" y="6"/>
                  </a:cubicBezTo>
                  <a:cubicBezTo>
                    <a:pt x="30" y="4"/>
                    <a:pt x="28" y="2"/>
                    <a:pt x="25" y="1"/>
                  </a:cubicBezTo>
                  <a:moveTo>
                    <a:pt x="21" y="0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2" y="0"/>
                    <a:pt x="21" y="0"/>
                  </a:cubicBezTo>
                  <a:moveTo>
                    <a:pt x="18" y="0"/>
                  </a:moveTo>
                  <a:cubicBezTo>
                    <a:pt x="14" y="0"/>
                    <a:pt x="10" y="1"/>
                    <a:pt x="7" y="3"/>
                  </a:cubicBezTo>
                  <a:cubicBezTo>
                    <a:pt x="4" y="5"/>
                    <a:pt x="2" y="9"/>
                    <a:pt x="1" y="1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7"/>
            <p:cNvSpPr>
              <a:spLocks noEditPoints="1"/>
            </p:cNvSpPr>
            <p:nvPr userDrawn="1"/>
          </p:nvSpPr>
          <p:spPr bwMode="auto">
            <a:xfrm>
              <a:off x="10512425" y="409575"/>
              <a:ext cx="111125" cy="101600"/>
            </a:xfrm>
            <a:custGeom>
              <a:avLst/>
              <a:gdLst>
                <a:gd name="T0" fmla="*/ 15 w 37"/>
                <a:gd name="T1" fmla="*/ 24 h 34"/>
                <a:gd name="T2" fmla="*/ 4 w 37"/>
                <a:gd name="T3" fmla="*/ 26 h 34"/>
                <a:gd name="T4" fmla="*/ 5 w 37"/>
                <a:gd name="T5" fmla="*/ 27 h 34"/>
                <a:gd name="T6" fmla="*/ 9 w 37"/>
                <a:gd name="T7" fmla="*/ 31 h 34"/>
                <a:gd name="T8" fmla="*/ 15 w 37"/>
                <a:gd name="T9" fmla="*/ 24 h 34"/>
                <a:gd name="T10" fmla="*/ 22 w 37"/>
                <a:gd name="T11" fmla="*/ 19 h 34"/>
                <a:gd name="T12" fmla="*/ 19 w 37"/>
                <a:gd name="T13" fmla="*/ 24 h 34"/>
                <a:gd name="T14" fmla="*/ 19 w 37"/>
                <a:gd name="T15" fmla="*/ 25 h 34"/>
                <a:gd name="T16" fmla="*/ 19 w 37"/>
                <a:gd name="T17" fmla="*/ 25 h 34"/>
                <a:gd name="T18" fmla="*/ 19 w 37"/>
                <a:gd name="T19" fmla="*/ 25 h 34"/>
                <a:gd name="T20" fmla="*/ 18 w 37"/>
                <a:gd name="T21" fmla="*/ 25 h 34"/>
                <a:gd name="T22" fmla="*/ 18 w 37"/>
                <a:gd name="T23" fmla="*/ 24 h 34"/>
                <a:gd name="T24" fmla="*/ 18 w 37"/>
                <a:gd name="T25" fmla="*/ 24 h 34"/>
                <a:gd name="T26" fmla="*/ 18 w 37"/>
                <a:gd name="T27" fmla="*/ 24 h 34"/>
                <a:gd name="T28" fmla="*/ 17 w 37"/>
                <a:gd name="T29" fmla="*/ 24 h 34"/>
                <a:gd name="T30" fmla="*/ 17 w 37"/>
                <a:gd name="T31" fmla="*/ 24 h 34"/>
                <a:gd name="T32" fmla="*/ 16 w 37"/>
                <a:gd name="T33" fmla="*/ 24 h 34"/>
                <a:gd name="T34" fmla="*/ 10 w 37"/>
                <a:gd name="T35" fmla="*/ 31 h 34"/>
                <a:gd name="T36" fmla="*/ 19 w 37"/>
                <a:gd name="T37" fmla="*/ 34 h 34"/>
                <a:gd name="T38" fmla="*/ 22 w 37"/>
                <a:gd name="T39" fmla="*/ 34 h 34"/>
                <a:gd name="T40" fmla="*/ 22 w 37"/>
                <a:gd name="T41" fmla="*/ 19 h 34"/>
                <a:gd name="T42" fmla="*/ 23 w 37"/>
                <a:gd name="T43" fmla="*/ 17 h 34"/>
                <a:gd name="T44" fmla="*/ 22 w 37"/>
                <a:gd name="T45" fmla="*/ 18 h 34"/>
                <a:gd name="T46" fmla="*/ 23 w 37"/>
                <a:gd name="T47" fmla="*/ 34 h 34"/>
                <a:gd name="T48" fmla="*/ 29 w 37"/>
                <a:gd name="T49" fmla="*/ 31 h 34"/>
                <a:gd name="T50" fmla="*/ 34 w 37"/>
                <a:gd name="T51" fmla="*/ 26 h 34"/>
                <a:gd name="T52" fmla="*/ 23 w 37"/>
                <a:gd name="T53" fmla="*/ 17 h 34"/>
                <a:gd name="T54" fmla="*/ 22 w 37"/>
                <a:gd name="T55" fmla="*/ 17 h 34"/>
                <a:gd name="T56" fmla="*/ 16 w 37"/>
                <a:gd name="T57" fmla="*/ 24 h 34"/>
                <a:gd name="T58" fmla="*/ 17 w 37"/>
                <a:gd name="T59" fmla="*/ 24 h 34"/>
                <a:gd name="T60" fmla="*/ 18 w 37"/>
                <a:gd name="T61" fmla="*/ 24 h 34"/>
                <a:gd name="T62" fmla="*/ 18 w 37"/>
                <a:gd name="T63" fmla="*/ 24 h 34"/>
                <a:gd name="T64" fmla="*/ 20 w 37"/>
                <a:gd name="T65" fmla="*/ 22 h 34"/>
                <a:gd name="T66" fmla="*/ 22 w 37"/>
                <a:gd name="T67" fmla="*/ 18 h 34"/>
                <a:gd name="T68" fmla="*/ 22 w 37"/>
                <a:gd name="T69" fmla="*/ 17 h 34"/>
                <a:gd name="T70" fmla="*/ 22 w 37"/>
                <a:gd name="T71" fmla="*/ 17 h 34"/>
                <a:gd name="T72" fmla="*/ 22 w 37"/>
                <a:gd name="T73" fmla="*/ 17 h 34"/>
                <a:gd name="T74" fmla="*/ 22 w 37"/>
                <a:gd name="T75" fmla="*/ 17 h 34"/>
                <a:gd name="T76" fmla="*/ 22 w 37"/>
                <a:gd name="T77" fmla="*/ 17 h 34"/>
                <a:gd name="T78" fmla="*/ 30 w 37"/>
                <a:gd name="T79" fmla="*/ 4 h 34"/>
                <a:gd name="T80" fmla="*/ 24 w 37"/>
                <a:gd name="T81" fmla="*/ 15 h 34"/>
                <a:gd name="T82" fmla="*/ 23 w 37"/>
                <a:gd name="T83" fmla="*/ 17 h 34"/>
                <a:gd name="T84" fmla="*/ 34 w 37"/>
                <a:gd name="T85" fmla="*/ 25 h 34"/>
                <a:gd name="T86" fmla="*/ 33 w 37"/>
                <a:gd name="T87" fmla="*/ 6 h 34"/>
                <a:gd name="T88" fmla="*/ 30 w 37"/>
                <a:gd name="T89" fmla="*/ 4 h 34"/>
                <a:gd name="T90" fmla="*/ 8 w 37"/>
                <a:gd name="T91" fmla="*/ 4 h 34"/>
                <a:gd name="T92" fmla="*/ 4 w 37"/>
                <a:gd name="T93" fmla="*/ 25 h 34"/>
                <a:gd name="T94" fmla="*/ 15 w 37"/>
                <a:gd name="T95" fmla="*/ 24 h 34"/>
                <a:gd name="T96" fmla="*/ 21 w 37"/>
                <a:gd name="T97" fmla="*/ 16 h 34"/>
                <a:gd name="T98" fmla="*/ 8 w 37"/>
                <a:gd name="T99" fmla="*/ 4 h 34"/>
                <a:gd name="T100" fmla="*/ 19 w 37"/>
                <a:gd name="T101" fmla="*/ 0 h 34"/>
                <a:gd name="T102" fmla="*/ 9 w 37"/>
                <a:gd name="T103" fmla="*/ 3 h 34"/>
                <a:gd name="T104" fmla="*/ 8 w 37"/>
                <a:gd name="T105" fmla="*/ 3 h 34"/>
                <a:gd name="T106" fmla="*/ 22 w 37"/>
                <a:gd name="T107" fmla="*/ 16 h 34"/>
                <a:gd name="T108" fmla="*/ 22 w 37"/>
                <a:gd name="T109" fmla="*/ 15 h 34"/>
                <a:gd name="T110" fmla="*/ 22 w 37"/>
                <a:gd name="T111" fmla="*/ 16 h 34"/>
                <a:gd name="T112" fmla="*/ 23 w 37"/>
                <a:gd name="T113" fmla="*/ 16 h 34"/>
                <a:gd name="T114" fmla="*/ 23 w 37"/>
                <a:gd name="T115" fmla="*/ 15 h 34"/>
                <a:gd name="T116" fmla="*/ 30 w 37"/>
                <a:gd name="T117" fmla="*/ 4 h 34"/>
                <a:gd name="T118" fmla="*/ 19 w 37"/>
                <a:gd name="T1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" h="34">
                  <a:moveTo>
                    <a:pt x="15" y="24"/>
                  </a:moveTo>
                  <a:cubicBezTo>
                    <a:pt x="12" y="25"/>
                    <a:pt x="9" y="25"/>
                    <a:pt x="4" y="26"/>
                  </a:cubicBezTo>
                  <a:cubicBezTo>
                    <a:pt x="4" y="26"/>
                    <a:pt x="5" y="27"/>
                    <a:pt x="5" y="27"/>
                  </a:cubicBezTo>
                  <a:cubicBezTo>
                    <a:pt x="6" y="29"/>
                    <a:pt x="8" y="30"/>
                    <a:pt x="9" y="31"/>
                  </a:cubicBezTo>
                  <a:cubicBezTo>
                    <a:pt x="15" y="24"/>
                    <a:pt x="15" y="24"/>
                    <a:pt x="15" y="24"/>
                  </a:cubicBezTo>
                  <a:moveTo>
                    <a:pt x="22" y="19"/>
                  </a:moveTo>
                  <a:cubicBezTo>
                    <a:pt x="20" y="22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3" y="33"/>
                    <a:pt x="16" y="34"/>
                    <a:pt x="19" y="34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3" y="17"/>
                  </a:moveTo>
                  <a:cubicBezTo>
                    <a:pt x="23" y="18"/>
                    <a:pt x="22" y="18"/>
                    <a:pt x="22" y="18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3"/>
                    <a:pt x="27" y="32"/>
                    <a:pt x="29" y="31"/>
                  </a:cubicBezTo>
                  <a:cubicBezTo>
                    <a:pt x="31" y="29"/>
                    <a:pt x="32" y="28"/>
                    <a:pt x="34" y="26"/>
                  </a:cubicBezTo>
                  <a:cubicBezTo>
                    <a:pt x="23" y="17"/>
                    <a:pt x="23" y="17"/>
                    <a:pt x="23" y="17"/>
                  </a:cubicBezTo>
                  <a:moveTo>
                    <a:pt x="22" y="17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3"/>
                    <a:pt x="19" y="23"/>
                    <a:pt x="20" y="22"/>
                  </a:cubicBezTo>
                  <a:cubicBezTo>
                    <a:pt x="20" y="21"/>
                    <a:pt x="21" y="20"/>
                    <a:pt x="22" y="18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22" y="17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30" y="4"/>
                  </a:moveTo>
                  <a:cubicBezTo>
                    <a:pt x="28" y="8"/>
                    <a:pt x="26" y="12"/>
                    <a:pt x="24" y="15"/>
                  </a:cubicBezTo>
                  <a:cubicBezTo>
                    <a:pt x="24" y="15"/>
                    <a:pt x="23" y="16"/>
                    <a:pt x="23" y="17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7" y="19"/>
                    <a:pt x="37" y="12"/>
                    <a:pt x="33" y="6"/>
                  </a:cubicBezTo>
                  <a:cubicBezTo>
                    <a:pt x="32" y="6"/>
                    <a:pt x="31" y="5"/>
                    <a:pt x="30" y="4"/>
                  </a:cubicBezTo>
                  <a:moveTo>
                    <a:pt x="8" y="4"/>
                  </a:moveTo>
                  <a:cubicBezTo>
                    <a:pt x="1" y="9"/>
                    <a:pt x="0" y="18"/>
                    <a:pt x="4" y="25"/>
                  </a:cubicBezTo>
                  <a:cubicBezTo>
                    <a:pt x="9" y="24"/>
                    <a:pt x="13" y="24"/>
                    <a:pt x="15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9" y="0"/>
                  </a:moveTo>
                  <a:cubicBezTo>
                    <a:pt x="15" y="0"/>
                    <a:pt x="12" y="1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5"/>
                    <a:pt x="23" y="15"/>
                  </a:cubicBezTo>
                  <a:cubicBezTo>
                    <a:pt x="25" y="12"/>
                    <a:pt x="27" y="8"/>
                    <a:pt x="30" y="4"/>
                  </a:cubicBezTo>
                  <a:cubicBezTo>
                    <a:pt x="27" y="1"/>
                    <a:pt x="23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8"/>
            <p:cNvSpPr>
              <a:spLocks noEditPoints="1"/>
            </p:cNvSpPr>
            <p:nvPr userDrawn="1"/>
          </p:nvSpPr>
          <p:spPr bwMode="auto">
            <a:xfrm>
              <a:off x="11014075" y="803275"/>
              <a:ext cx="114300" cy="104775"/>
            </a:xfrm>
            <a:custGeom>
              <a:avLst/>
              <a:gdLst>
                <a:gd name="T0" fmla="*/ 23 w 38"/>
                <a:gd name="T1" fmla="*/ 18 h 35"/>
                <a:gd name="T2" fmla="*/ 4 w 38"/>
                <a:gd name="T3" fmla="*/ 26 h 35"/>
                <a:gd name="T4" fmla="*/ 5 w 38"/>
                <a:gd name="T5" fmla="*/ 28 h 35"/>
                <a:gd name="T6" fmla="*/ 19 w 38"/>
                <a:gd name="T7" fmla="*/ 35 h 35"/>
                <a:gd name="T8" fmla="*/ 27 w 38"/>
                <a:gd name="T9" fmla="*/ 33 h 35"/>
                <a:gd name="T10" fmla="*/ 23 w 38"/>
                <a:gd name="T11" fmla="*/ 18 h 35"/>
                <a:gd name="T12" fmla="*/ 33 w 38"/>
                <a:gd name="T13" fmla="*/ 8 h 35"/>
                <a:gd name="T14" fmla="*/ 24 w 38"/>
                <a:gd name="T15" fmla="*/ 17 h 35"/>
                <a:gd name="T16" fmla="*/ 24 w 38"/>
                <a:gd name="T17" fmla="*/ 17 h 35"/>
                <a:gd name="T18" fmla="*/ 24 w 38"/>
                <a:gd name="T19" fmla="*/ 17 h 35"/>
                <a:gd name="T20" fmla="*/ 27 w 38"/>
                <a:gd name="T21" fmla="*/ 32 h 35"/>
                <a:gd name="T22" fmla="*/ 29 w 38"/>
                <a:gd name="T23" fmla="*/ 31 h 35"/>
                <a:gd name="T24" fmla="*/ 33 w 38"/>
                <a:gd name="T25" fmla="*/ 8 h 35"/>
                <a:gd name="T26" fmla="*/ 7 w 38"/>
                <a:gd name="T27" fmla="*/ 5 h 35"/>
                <a:gd name="T28" fmla="*/ 3 w 38"/>
                <a:gd name="T29" fmla="*/ 26 h 35"/>
                <a:gd name="T30" fmla="*/ 23 w 38"/>
                <a:gd name="T31" fmla="*/ 17 h 35"/>
                <a:gd name="T32" fmla="*/ 7 w 38"/>
                <a:gd name="T33" fmla="*/ 5 h 35"/>
                <a:gd name="T34" fmla="*/ 18 w 38"/>
                <a:gd name="T35" fmla="*/ 0 h 35"/>
                <a:gd name="T36" fmla="*/ 8 w 38"/>
                <a:gd name="T37" fmla="*/ 4 h 35"/>
                <a:gd name="T38" fmla="*/ 8 w 38"/>
                <a:gd name="T39" fmla="*/ 4 h 35"/>
                <a:gd name="T40" fmla="*/ 24 w 38"/>
                <a:gd name="T41" fmla="*/ 17 h 35"/>
                <a:gd name="T42" fmla="*/ 32 w 38"/>
                <a:gd name="T43" fmla="*/ 7 h 35"/>
                <a:gd name="T44" fmla="*/ 32 w 38"/>
                <a:gd name="T45" fmla="*/ 7 h 35"/>
                <a:gd name="T46" fmla="*/ 18 w 38"/>
                <a:gd name="T4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" h="35">
                  <a:moveTo>
                    <a:pt x="23" y="18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8" y="32"/>
                    <a:pt x="13" y="35"/>
                    <a:pt x="19" y="35"/>
                  </a:cubicBezTo>
                  <a:cubicBezTo>
                    <a:pt x="21" y="35"/>
                    <a:pt x="24" y="34"/>
                    <a:pt x="27" y="33"/>
                  </a:cubicBezTo>
                  <a:cubicBezTo>
                    <a:pt x="23" y="18"/>
                    <a:pt x="23" y="18"/>
                    <a:pt x="23" y="18"/>
                  </a:cubicBezTo>
                  <a:moveTo>
                    <a:pt x="33" y="8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2"/>
                    <a:pt x="29" y="31"/>
                  </a:cubicBezTo>
                  <a:cubicBezTo>
                    <a:pt x="36" y="26"/>
                    <a:pt x="38" y="15"/>
                    <a:pt x="33" y="8"/>
                  </a:cubicBezTo>
                  <a:moveTo>
                    <a:pt x="7" y="5"/>
                  </a:moveTo>
                  <a:cubicBezTo>
                    <a:pt x="1" y="10"/>
                    <a:pt x="0" y="19"/>
                    <a:pt x="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9" y="3"/>
                    <a:pt x="24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9"/>
            <p:cNvSpPr>
              <a:spLocks noEditPoints="1"/>
            </p:cNvSpPr>
            <p:nvPr userDrawn="1"/>
          </p:nvSpPr>
          <p:spPr bwMode="auto">
            <a:xfrm>
              <a:off x="10528300" y="1782763"/>
              <a:ext cx="109537" cy="101600"/>
            </a:xfrm>
            <a:custGeom>
              <a:avLst/>
              <a:gdLst>
                <a:gd name="T0" fmla="*/ 22 w 37"/>
                <a:gd name="T1" fmla="*/ 19 h 34"/>
                <a:gd name="T2" fmla="*/ 20 w 37"/>
                <a:gd name="T3" fmla="*/ 34 h 34"/>
                <a:gd name="T4" fmla="*/ 29 w 37"/>
                <a:gd name="T5" fmla="*/ 31 h 34"/>
                <a:gd name="T6" fmla="*/ 32 w 37"/>
                <a:gd name="T7" fmla="*/ 28 h 34"/>
                <a:gd name="T8" fmla="*/ 22 w 37"/>
                <a:gd name="T9" fmla="*/ 19 h 34"/>
                <a:gd name="T10" fmla="*/ 21 w 37"/>
                <a:gd name="T11" fmla="*/ 19 h 34"/>
                <a:gd name="T12" fmla="*/ 3 w 37"/>
                <a:gd name="T13" fmla="*/ 24 h 34"/>
                <a:gd name="T14" fmla="*/ 5 w 37"/>
                <a:gd name="T15" fmla="*/ 27 h 34"/>
                <a:gd name="T16" fmla="*/ 19 w 37"/>
                <a:gd name="T17" fmla="*/ 34 h 34"/>
                <a:gd name="T18" fmla="*/ 19 w 37"/>
                <a:gd name="T19" fmla="*/ 34 h 34"/>
                <a:gd name="T20" fmla="*/ 21 w 37"/>
                <a:gd name="T21" fmla="*/ 19 h 34"/>
                <a:gd name="T22" fmla="*/ 34 w 37"/>
                <a:gd name="T23" fmla="*/ 8 h 34"/>
                <a:gd name="T24" fmla="*/ 22 w 37"/>
                <a:gd name="T25" fmla="*/ 19 h 34"/>
                <a:gd name="T26" fmla="*/ 33 w 37"/>
                <a:gd name="T27" fmla="*/ 28 h 34"/>
                <a:gd name="T28" fmla="*/ 34 w 37"/>
                <a:gd name="T29" fmla="*/ 8 h 34"/>
                <a:gd name="T30" fmla="*/ 8 w 37"/>
                <a:gd name="T31" fmla="*/ 4 h 34"/>
                <a:gd name="T32" fmla="*/ 3 w 37"/>
                <a:gd name="T33" fmla="*/ 23 h 34"/>
                <a:gd name="T34" fmla="*/ 21 w 37"/>
                <a:gd name="T35" fmla="*/ 18 h 34"/>
                <a:gd name="T36" fmla="*/ 12 w 37"/>
                <a:gd name="T37" fmla="*/ 11 h 34"/>
                <a:gd name="T38" fmla="*/ 12 w 37"/>
                <a:gd name="T39" fmla="*/ 10 h 34"/>
                <a:gd name="T40" fmla="*/ 20 w 37"/>
                <a:gd name="T41" fmla="*/ 16 h 34"/>
                <a:gd name="T42" fmla="*/ 8 w 37"/>
                <a:gd name="T43" fmla="*/ 4 h 34"/>
                <a:gd name="T44" fmla="*/ 19 w 37"/>
                <a:gd name="T45" fmla="*/ 0 h 34"/>
                <a:gd name="T46" fmla="*/ 9 w 37"/>
                <a:gd name="T47" fmla="*/ 3 h 34"/>
                <a:gd name="T48" fmla="*/ 8 w 37"/>
                <a:gd name="T49" fmla="*/ 3 h 34"/>
                <a:gd name="T50" fmla="*/ 22 w 37"/>
                <a:gd name="T51" fmla="*/ 18 h 34"/>
                <a:gd name="T52" fmla="*/ 34 w 37"/>
                <a:gd name="T53" fmla="*/ 8 h 34"/>
                <a:gd name="T54" fmla="*/ 33 w 37"/>
                <a:gd name="T55" fmla="*/ 7 h 34"/>
                <a:gd name="T56" fmla="*/ 19 w 37"/>
                <a:gd name="T5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34">
                  <a:moveTo>
                    <a:pt x="22" y="19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3" y="34"/>
                    <a:pt x="26" y="33"/>
                    <a:pt x="29" y="31"/>
                  </a:cubicBezTo>
                  <a:cubicBezTo>
                    <a:pt x="30" y="30"/>
                    <a:pt x="31" y="29"/>
                    <a:pt x="32" y="28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1" y="19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4" y="25"/>
                    <a:pt x="4" y="26"/>
                    <a:pt x="5" y="27"/>
                  </a:cubicBezTo>
                  <a:cubicBezTo>
                    <a:pt x="9" y="32"/>
                    <a:pt x="14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34" y="8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7" y="22"/>
                    <a:pt x="37" y="15"/>
                    <a:pt x="34" y="8"/>
                  </a:cubicBezTo>
                  <a:moveTo>
                    <a:pt x="8" y="4"/>
                  </a:moveTo>
                  <a:cubicBezTo>
                    <a:pt x="2" y="9"/>
                    <a:pt x="0" y="16"/>
                    <a:pt x="3" y="2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9" y="0"/>
                  </a:moveTo>
                  <a:cubicBezTo>
                    <a:pt x="15" y="0"/>
                    <a:pt x="12" y="1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2"/>
                    <a:pt x="24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21"/>
            <p:cNvSpPr>
              <a:spLocks noEditPoints="1"/>
            </p:cNvSpPr>
            <p:nvPr userDrawn="1"/>
          </p:nvSpPr>
          <p:spPr bwMode="auto">
            <a:xfrm>
              <a:off x="10542588" y="1019175"/>
              <a:ext cx="107950" cy="103188"/>
            </a:xfrm>
            <a:custGeom>
              <a:avLst/>
              <a:gdLst>
                <a:gd name="T0" fmla="*/ 19 w 36"/>
                <a:gd name="T1" fmla="*/ 19 h 35"/>
                <a:gd name="T2" fmla="*/ 2 w 36"/>
                <a:gd name="T3" fmla="*/ 23 h 35"/>
                <a:gd name="T4" fmla="*/ 5 w 36"/>
                <a:gd name="T5" fmla="*/ 28 h 35"/>
                <a:gd name="T6" fmla="*/ 18 w 36"/>
                <a:gd name="T7" fmla="*/ 35 h 35"/>
                <a:gd name="T8" fmla="*/ 29 w 36"/>
                <a:gd name="T9" fmla="*/ 31 h 35"/>
                <a:gd name="T10" fmla="*/ 34 w 36"/>
                <a:gd name="T11" fmla="*/ 26 h 35"/>
                <a:gd name="T12" fmla="*/ 19 w 36"/>
                <a:gd name="T13" fmla="*/ 19 h 35"/>
                <a:gd name="T14" fmla="*/ 35 w 36"/>
                <a:gd name="T15" fmla="*/ 12 h 35"/>
                <a:gd name="T16" fmla="*/ 20 w 36"/>
                <a:gd name="T17" fmla="*/ 19 h 35"/>
                <a:gd name="T18" fmla="*/ 34 w 36"/>
                <a:gd name="T19" fmla="*/ 25 h 35"/>
                <a:gd name="T20" fmla="*/ 35 w 36"/>
                <a:gd name="T21" fmla="*/ 12 h 35"/>
                <a:gd name="T22" fmla="*/ 18 w 36"/>
                <a:gd name="T23" fmla="*/ 0 h 35"/>
                <a:gd name="T24" fmla="*/ 8 w 36"/>
                <a:gd name="T25" fmla="*/ 4 h 35"/>
                <a:gd name="T26" fmla="*/ 2 w 36"/>
                <a:gd name="T27" fmla="*/ 22 h 35"/>
                <a:gd name="T28" fmla="*/ 19 w 36"/>
                <a:gd name="T29" fmla="*/ 19 h 35"/>
                <a:gd name="T30" fmla="*/ 18 w 36"/>
                <a:gd name="T31" fmla="*/ 0 h 35"/>
                <a:gd name="T32" fmla="*/ 19 w 36"/>
                <a:gd name="T33" fmla="*/ 0 h 35"/>
                <a:gd name="T34" fmla="*/ 19 w 36"/>
                <a:gd name="T35" fmla="*/ 18 h 35"/>
                <a:gd name="T36" fmla="*/ 34 w 36"/>
                <a:gd name="T37" fmla="*/ 11 h 35"/>
                <a:gd name="T38" fmla="*/ 32 w 36"/>
                <a:gd name="T39" fmla="*/ 7 h 35"/>
                <a:gd name="T40" fmla="*/ 19 w 36"/>
                <a:gd name="T4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5">
                  <a:moveTo>
                    <a:pt x="19" y="19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5"/>
                    <a:pt x="3" y="26"/>
                    <a:pt x="5" y="28"/>
                  </a:cubicBezTo>
                  <a:cubicBezTo>
                    <a:pt x="8" y="32"/>
                    <a:pt x="13" y="35"/>
                    <a:pt x="18" y="35"/>
                  </a:cubicBezTo>
                  <a:cubicBezTo>
                    <a:pt x="22" y="35"/>
                    <a:pt x="26" y="34"/>
                    <a:pt x="29" y="31"/>
                  </a:cubicBezTo>
                  <a:cubicBezTo>
                    <a:pt x="31" y="30"/>
                    <a:pt x="32" y="28"/>
                    <a:pt x="34" y="26"/>
                  </a:cubicBezTo>
                  <a:cubicBezTo>
                    <a:pt x="19" y="19"/>
                    <a:pt x="19" y="19"/>
                    <a:pt x="19" y="19"/>
                  </a:cubicBezTo>
                  <a:moveTo>
                    <a:pt x="35" y="12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6" y="21"/>
                    <a:pt x="36" y="16"/>
                    <a:pt x="35" y="12"/>
                  </a:cubicBezTo>
                  <a:moveTo>
                    <a:pt x="18" y="0"/>
                  </a:moveTo>
                  <a:cubicBezTo>
                    <a:pt x="15" y="0"/>
                    <a:pt x="11" y="2"/>
                    <a:pt x="8" y="4"/>
                  </a:cubicBezTo>
                  <a:cubicBezTo>
                    <a:pt x="2" y="8"/>
                    <a:pt x="0" y="16"/>
                    <a:pt x="2" y="22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9"/>
                    <a:pt x="32" y="7"/>
                  </a:cubicBezTo>
                  <a:cubicBezTo>
                    <a:pt x="29" y="3"/>
                    <a:pt x="24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25"/>
            <p:cNvSpPr>
              <a:spLocks noEditPoints="1"/>
            </p:cNvSpPr>
            <p:nvPr userDrawn="1"/>
          </p:nvSpPr>
          <p:spPr bwMode="auto">
            <a:xfrm>
              <a:off x="9661525" y="2798763"/>
              <a:ext cx="111125" cy="104775"/>
            </a:xfrm>
            <a:custGeom>
              <a:avLst/>
              <a:gdLst>
                <a:gd name="T0" fmla="*/ 17 w 37"/>
                <a:gd name="T1" fmla="*/ 16 h 35"/>
                <a:gd name="T2" fmla="*/ 5 w 37"/>
                <a:gd name="T3" fmla="*/ 27 h 35"/>
                <a:gd name="T4" fmla="*/ 6 w 37"/>
                <a:gd name="T5" fmla="*/ 28 h 35"/>
                <a:gd name="T6" fmla="*/ 19 w 37"/>
                <a:gd name="T7" fmla="*/ 35 h 35"/>
                <a:gd name="T8" fmla="*/ 17 w 37"/>
                <a:gd name="T9" fmla="*/ 16 h 35"/>
                <a:gd name="T10" fmla="*/ 18 w 37"/>
                <a:gd name="T11" fmla="*/ 16 h 35"/>
                <a:gd name="T12" fmla="*/ 20 w 37"/>
                <a:gd name="T13" fmla="*/ 35 h 35"/>
                <a:gd name="T14" fmla="*/ 30 w 37"/>
                <a:gd name="T15" fmla="*/ 32 h 35"/>
                <a:gd name="T16" fmla="*/ 35 w 37"/>
                <a:gd name="T17" fmla="*/ 25 h 35"/>
                <a:gd name="T18" fmla="*/ 18 w 37"/>
                <a:gd name="T19" fmla="*/ 16 h 35"/>
                <a:gd name="T20" fmla="*/ 36 w 37"/>
                <a:gd name="T21" fmla="*/ 11 h 35"/>
                <a:gd name="T22" fmla="*/ 18 w 37"/>
                <a:gd name="T23" fmla="*/ 15 h 35"/>
                <a:gd name="T24" fmla="*/ 35 w 37"/>
                <a:gd name="T25" fmla="*/ 25 h 35"/>
                <a:gd name="T26" fmla="*/ 36 w 37"/>
                <a:gd name="T27" fmla="*/ 11 h 35"/>
                <a:gd name="T28" fmla="*/ 20 w 37"/>
                <a:gd name="T29" fmla="*/ 0 h 35"/>
                <a:gd name="T30" fmla="*/ 9 w 37"/>
                <a:gd name="T31" fmla="*/ 4 h 35"/>
                <a:gd name="T32" fmla="*/ 5 w 37"/>
                <a:gd name="T33" fmla="*/ 26 h 35"/>
                <a:gd name="T34" fmla="*/ 17 w 37"/>
                <a:gd name="T35" fmla="*/ 15 h 35"/>
                <a:gd name="T36" fmla="*/ 17 w 37"/>
                <a:gd name="T37" fmla="*/ 15 h 35"/>
                <a:gd name="T38" fmla="*/ 17 w 37"/>
                <a:gd name="T39" fmla="*/ 15 h 35"/>
                <a:gd name="T40" fmla="*/ 17 w 37"/>
                <a:gd name="T41" fmla="*/ 15 h 35"/>
                <a:gd name="T42" fmla="*/ 17 w 37"/>
                <a:gd name="T43" fmla="*/ 15 h 35"/>
                <a:gd name="T44" fmla="*/ 35 w 37"/>
                <a:gd name="T45" fmla="*/ 10 h 35"/>
                <a:gd name="T46" fmla="*/ 33 w 37"/>
                <a:gd name="T47" fmla="*/ 7 h 35"/>
                <a:gd name="T48" fmla="*/ 20 w 37"/>
                <a:gd name="T4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35">
                  <a:moveTo>
                    <a:pt x="17" y="16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6" y="28"/>
                    <a:pt x="6" y="28"/>
                  </a:cubicBezTo>
                  <a:cubicBezTo>
                    <a:pt x="9" y="32"/>
                    <a:pt x="14" y="35"/>
                    <a:pt x="19" y="35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18" y="16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3" y="35"/>
                    <a:pt x="27" y="34"/>
                    <a:pt x="30" y="32"/>
                  </a:cubicBezTo>
                  <a:cubicBezTo>
                    <a:pt x="32" y="30"/>
                    <a:pt x="34" y="28"/>
                    <a:pt x="35" y="25"/>
                  </a:cubicBezTo>
                  <a:cubicBezTo>
                    <a:pt x="18" y="16"/>
                    <a:pt x="18" y="16"/>
                    <a:pt x="18" y="16"/>
                  </a:cubicBezTo>
                  <a:moveTo>
                    <a:pt x="36" y="11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7" y="20"/>
                    <a:pt x="37" y="15"/>
                    <a:pt x="36" y="11"/>
                  </a:cubicBezTo>
                  <a:moveTo>
                    <a:pt x="20" y="0"/>
                  </a:moveTo>
                  <a:cubicBezTo>
                    <a:pt x="16" y="0"/>
                    <a:pt x="12" y="2"/>
                    <a:pt x="9" y="4"/>
                  </a:cubicBezTo>
                  <a:cubicBezTo>
                    <a:pt x="2" y="9"/>
                    <a:pt x="0" y="19"/>
                    <a:pt x="5" y="2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4" y="8"/>
                    <a:pt x="33" y="7"/>
                  </a:cubicBezTo>
                  <a:cubicBezTo>
                    <a:pt x="30" y="3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26"/>
            <p:cNvSpPr>
              <a:spLocks noEditPoints="1"/>
            </p:cNvSpPr>
            <p:nvPr userDrawn="1"/>
          </p:nvSpPr>
          <p:spPr bwMode="auto">
            <a:xfrm>
              <a:off x="7912100" y="4419600"/>
              <a:ext cx="107950" cy="101600"/>
            </a:xfrm>
            <a:custGeom>
              <a:avLst/>
              <a:gdLst>
                <a:gd name="T0" fmla="*/ 18 w 36"/>
                <a:gd name="T1" fmla="*/ 19 h 34"/>
                <a:gd name="T2" fmla="*/ 27 w 36"/>
                <a:gd name="T3" fmla="*/ 32 h 34"/>
                <a:gd name="T4" fmla="*/ 29 w 36"/>
                <a:gd name="T5" fmla="*/ 31 h 34"/>
                <a:gd name="T6" fmla="*/ 33 w 36"/>
                <a:gd name="T7" fmla="*/ 26 h 34"/>
                <a:gd name="T8" fmla="*/ 22 w 36"/>
                <a:gd name="T9" fmla="*/ 21 h 34"/>
                <a:gd name="T10" fmla="*/ 18 w 36"/>
                <a:gd name="T11" fmla="*/ 19 h 34"/>
                <a:gd name="T12" fmla="*/ 36 w 36"/>
                <a:gd name="T13" fmla="*/ 16 h 34"/>
                <a:gd name="T14" fmla="*/ 19 w 36"/>
                <a:gd name="T15" fmla="*/ 18 h 34"/>
                <a:gd name="T16" fmla="*/ 23 w 36"/>
                <a:gd name="T17" fmla="*/ 20 h 34"/>
                <a:gd name="T18" fmla="*/ 34 w 36"/>
                <a:gd name="T19" fmla="*/ 26 h 34"/>
                <a:gd name="T20" fmla="*/ 36 w 36"/>
                <a:gd name="T21" fmla="*/ 16 h 34"/>
                <a:gd name="T22" fmla="*/ 6 w 36"/>
                <a:gd name="T23" fmla="*/ 5 h 34"/>
                <a:gd name="T24" fmla="*/ 5 w 36"/>
                <a:gd name="T25" fmla="*/ 27 h 34"/>
                <a:gd name="T26" fmla="*/ 19 w 36"/>
                <a:gd name="T27" fmla="*/ 34 h 34"/>
                <a:gd name="T28" fmla="*/ 27 w 36"/>
                <a:gd name="T29" fmla="*/ 32 h 34"/>
                <a:gd name="T30" fmla="*/ 17 w 36"/>
                <a:gd name="T31" fmla="*/ 18 h 34"/>
                <a:gd name="T32" fmla="*/ 6 w 36"/>
                <a:gd name="T33" fmla="*/ 5 h 34"/>
                <a:gd name="T34" fmla="*/ 24 w 36"/>
                <a:gd name="T35" fmla="*/ 0 h 34"/>
                <a:gd name="T36" fmla="*/ 22 w 36"/>
                <a:gd name="T37" fmla="*/ 13 h 34"/>
                <a:gd name="T38" fmla="*/ 33 w 36"/>
                <a:gd name="T39" fmla="*/ 7 h 34"/>
                <a:gd name="T40" fmla="*/ 33 w 36"/>
                <a:gd name="T41" fmla="*/ 7 h 34"/>
                <a:gd name="T42" fmla="*/ 24 w 36"/>
                <a:gd name="T43" fmla="*/ 0 h 34"/>
                <a:gd name="T44" fmla="*/ 19 w 36"/>
                <a:gd name="T45" fmla="*/ 0 h 34"/>
                <a:gd name="T46" fmla="*/ 9 w 36"/>
                <a:gd name="T47" fmla="*/ 3 h 34"/>
                <a:gd name="T48" fmla="*/ 7 w 36"/>
                <a:gd name="T49" fmla="*/ 5 h 34"/>
                <a:gd name="T50" fmla="*/ 18 w 36"/>
                <a:gd name="T51" fmla="*/ 18 h 34"/>
                <a:gd name="T52" fmla="*/ 36 w 36"/>
                <a:gd name="T53" fmla="*/ 15 h 34"/>
                <a:gd name="T54" fmla="*/ 34 w 36"/>
                <a:gd name="T55" fmla="*/ 8 h 34"/>
                <a:gd name="T56" fmla="*/ 21 w 36"/>
                <a:gd name="T57" fmla="*/ 14 h 34"/>
                <a:gd name="T58" fmla="*/ 24 w 36"/>
                <a:gd name="T59" fmla="*/ 0 h 34"/>
                <a:gd name="T60" fmla="*/ 19 w 36"/>
                <a:gd name="T6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34">
                  <a:moveTo>
                    <a:pt x="18" y="19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9" y="31"/>
                    <a:pt x="29" y="31"/>
                  </a:cubicBezTo>
                  <a:cubicBezTo>
                    <a:pt x="31" y="29"/>
                    <a:pt x="32" y="28"/>
                    <a:pt x="33" y="26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36" y="16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6" y="23"/>
                    <a:pt x="36" y="19"/>
                    <a:pt x="36" y="16"/>
                  </a:cubicBezTo>
                  <a:moveTo>
                    <a:pt x="6" y="5"/>
                  </a:moveTo>
                  <a:cubicBezTo>
                    <a:pt x="1" y="11"/>
                    <a:pt x="0" y="20"/>
                    <a:pt x="5" y="27"/>
                  </a:cubicBezTo>
                  <a:cubicBezTo>
                    <a:pt x="9" y="32"/>
                    <a:pt x="14" y="34"/>
                    <a:pt x="19" y="34"/>
                  </a:cubicBezTo>
                  <a:cubicBezTo>
                    <a:pt x="22" y="34"/>
                    <a:pt x="24" y="33"/>
                    <a:pt x="27" y="32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24" y="0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1" y="3"/>
                    <a:pt x="27" y="1"/>
                    <a:pt x="24" y="0"/>
                  </a:cubicBezTo>
                  <a:moveTo>
                    <a:pt x="19" y="0"/>
                  </a:moveTo>
                  <a:cubicBezTo>
                    <a:pt x="15" y="0"/>
                    <a:pt x="12" y="1"/>
                    <a:pt x="9" y="3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2"/>
                    <a:pt x="35" y="10"/>
                    <a:pt x="34" y="8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27"/>
            <p:cNvSpPr>
              <a:spLocks noEditPoints="1"/>
            </p:cNvSpPr>
            <p:nvPr userDrawn="1"/>
          </p:nvSpPr>
          <p:spPr bwMode="auto">
            <a:xfrm>
              <a:off x="7213600" y="3622675"/>
              <a:ext cx="111125" cy="101600"/>
            </a:xfrm>
            <a:custGeom>
              <a:avLst/>
              <a:gdLst>
                <a:gd name="T0" fmla="*/ 37 w 37"/>
                <a:gd name="T1" fmla="*/ 17 h 34"/>
                <a:gd name="T2" fmla="*/ 29 w 37"/>
                <a:gd name="T3" fmla="*/ 20 h 34"/>
                <a:gd name="T4" fmla="*/ 34 w 37"/>
                <a:gd name="T5" fmla="*/ 26 h 34"/>
                <a:gd name="T6" fmla="*/ 37 w 37"/>
                <a:gd name="T7" fmla="*/ 17 h 34"/>
                <a:gd name="T8" fmla="*/ 19 w 37"/>
                <a:gd name="T9" fmla="*/ 0 h 34"/>
                <a:gd name="T10" fmla="*/ 9 w 37"/>
                <a:gd name="T11" fmla="*/ 3 h 34"/>
                <a:gd name="T12" fmla="*/ 6 w 37"/>
                <a:gd name="T13" fmla="*/ 27 h 34"/>
                <a:gd name="T14" fmla="*/ 20 w 37"/>
                <a:gd name="T15" fmla="*/ 34 h 34"/>
                <a:gd name="T16" fmla="*/ 30 w 37"/>
                <a:gd name="T17" fmla="*/ 31 h 34"/>
                <a:gd name="T18" fmla="*/ 34 w 37"/>
                <a:gd name="T19" fmla="*/ 26 h 34"/>
                <a:gd name="T20" fmla="*/ 28 w 37"/>
                <a:gd name="T21" fmla="*/ 19 h 34"/>
                <a:gd name="T22" fmla="*/ 37 w 37"/>
                <a:gd name="T23" fmla="*/ 16 h 34"/>
                <a:gd name="T24" fmla="*/ 33 w 37"/>
                <a:gd name="T25" fmla="*/ 7 h 34"/>
                <a:gd name="T26" fmla="*/ 19 w 37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4">
                  <a:moveTo>
                    <a:pt x="37" y="17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6" y="23"/>
                    <a:pt x="37" y="20"/>
                    <a:pt x="37" y="17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7"/>
                  </a:cubicBezTo>
                  <a:cubicBezTo>
                    <a:pt x="9" y="32"/>
                    <a:pt x="14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1" y="29"/>
                    <a:pt x="33" y="28"/>
                    <a:pt x="34" y="26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3"/>
                    <a:pt x="35" y="9"/>
                    <a:pt x="33" y="7"/>
                  </a:cubicBezTo>
                  <a:cubicBezTo>
                    <a:pt x="30" y="2"/>
                    <a:pt x="25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29"/>
            <p:cNvSpPr>
              <a:spLocks noEditPoints="1"/>
            </p:cNvSpPr>
            <p:nvPr userDrawn="1"/>
          </p:nvSpPr>
          <p:spPr bwMode="auto">
            <a:xfrm>
              <a:off x="10431463" y="2590800"/>
              <a:ext cx="107950" cy="104775"/>
            </a:xfrm>
            <a:custGeom>
              <a:avLst/>
              <a:gdLst>
                <a:gd name="T0" fmla="*/ 35 w 36"/>
                <a:gd name="T1" fmla="*/ 22 h 35"/>
                <a:gd name="T2" fmla="*/ 19 w 36"/>
                <a:gd name="T3" fmla="*/ 24 h 35"/>
                <a:gd name="T4" fmla="*/ 20 w 36"/>
                <a:gd name="T5" fmla="*/ 35 h 35"/>
                <a:gd name="T6" fmla="*/ 29 w 36"/>
                <a:gd name="T7" fmla="*/ 31 h 35"/>
                <a:gd name="T8" fmla="*/ 35 w 36"/>
                <a:gd name="T9" fmla="*/ 22 h 35"/>
                <a:gd name="T10" fmla="*/ 19 w 36"/>
                <a:gd name="T11" fmla="*/ 22 h 35"/>
                <a:gd name="T12" fmla="*/ 17 w 36"/>
                <a:gd name="T13" fmla="*/ 24 h 35"/>
                <a:gd name="T14" fmla="*/ 19 w 36"/>
                <a:gd name="T15" fmla="*/ 23 h 35"/>
                <a:gd name="T16" fmla="*/ 19 w 36"/>
                <a:gd name="T17" fmla="*/ 22 h 35"/>
                <a:gd name="T18" fmla="*/ 16 w 36"/>
                <a:gd name="T19" fmla="*/ 20 h 35"/>
                <a:gd name="T20" fmla="*/ 3 w 36"/>
                <a:gd name="T21" fmla="*/ 24 h 35"/>
                <a:gd name="T22" fmla="*/ 5 w 36"/>
                <a:gd name="T23" fmla="*/ 28 h 35"/>
                <a:gd name="T24" fmla="*/ 19 w 36"/>
                <a:gd name="T25" fmla="*/ 35 h 35"/>
                <a:gd name="T26" fmla="*/ 19 w 36"/>
                <a:gd name="T27" fmla="*/ 35 h 35"/>
                <a:gd name="T28" fmla="*/ 19 w 36"/>
                <a:gd name="T29" fmla="*/ 24 h 35"/>
                <a:gd name="T30" fmla="*/ 15 w 36"/>
                <a:gd name="T31" fmla="*/ 24 h 35"/>
                <a:gd name="T32" fmla="*/ 16 w 36"/>
                <a:gd name="T33" fmla="*/ 20 h 35"/>
                <a:gd name="T34" fmla="*/ 18 w 36"/>
                <a:gd name="T35" fmla="*/ 20 h 35"/>
                <a:gd name="T36" fmla="*/ 16 w 36"/>
                <a:gd name="T37" fmla="*/ 20 h 35"/>
                <a:gd name="T38" fmla="*/ 16 w 36"/>
                <a:gd name="T39" fmla="*/ 23 h 35"/>
                <a:gd name="T40" fmla="*/ 18 w 36"/>
                <a:gd name="T41" fmla="*/ 21 h 35"/>
                <a:gd name="T42" fmla="*/ 18 w 36"/>
                <a:gd name="T43" fmla="*/ 20 h 35"/>
                <a:gd name="T44" fmla="*/ 22 w 36"/>
                <a:gd name="T45" fmla="*/ 19 h 35"/>
                <a:gd name="T46" fmla="*/ 19 w 36"/>
                <a:gd name="T47" fmla="*/ 19 h 35"/>
                <a:gd name="T48" fmla="*/ 19 w 36"/>
                <a:gd name="T49" fmla="*/ 20 h 35"/>
                <a:gd name="T50" fmla="*/ 19 w 36"/>
                <a:gd name="T51" fmla="*/ 21 h 35"/>
                <a:gd name="T52" fmla="*/ 22 w 36"/>
                <a:gd name="T53" fmla="*/ 19 h 35"/>
                <a:gd name="T54" fmla="*/ 21 w 36"/>
                <a:gd name="T55" fmla="*/ 17 h 35"/>
                <a:gd name="T56" fmla="*/ 20 w 36"/>
                <a:gd name="T57" fmla="*/ 19 h 35"/>
                <a:gd name="T58" fmla="*/ 21 w 36"/>
                <a:gd name="T59" fmla="*/ 18 h 35"/>
                <a:gd name="T60" fmla="*/ 21 w 36"/>
                <a:gd name="T61" fmla="*/ 17 h 35"/>
                <a:gd name="T62" fmla="*/ 18 w 36"/>
                <a:gd name="T63" fmla="*/ 12 h 35"/>
                <a:gd name="T64" fmla="*/ 17 w 36"/>
                <a:gd name="T65" fmla="*/ 19 h 35"/>
                <a:gd name="T66" fmla="*/ 19 w 36"/>
                <a:gd name="T67" fmla="*/ 19 h 35"/>
                <a:gd name="T68" fmla="*/ 20 w 36"/>
                <a:gd name="T69" fmla="*/ 16 h 35"/>
                <a:gd name="T70" fmla="*/ 18 w 36"/>
                <a:gd name="T71" fmla="*/ 12 h 35"/>
                <a:gd name="T72" fmla="*/ 34 w 36"/>
                <a:gd name="T73" fmla="*/ 10 h 35"/>
                <a:gd name="T74" fmla="*/ 19 w 36"/>
                <a:gd name="T75" fmla="*/ 22 h 35"/>
                <a:gd name="T76" fmla="*/ 19 w 36"/>
                <a:gd name="T77" fmla="*/ 23 h 35"/>
                <a:gd name="T78" fmla="*/ 36 w 36"/>
                <a:gd name="T79" fmla="*/ 22 h 35"/>
                <a:gd name="T80" fmla="*/ 34 w 36"/>
                <a:gd name="T81" fmla="*/ 10 h 35"/>
                <a:gd name="T82" fmla="*/ 28 w 36"/>
                <a:gd name="T83" fmla="*/ 3 h 35"/>
                <a:gd name="T84" fmla="*/ 21 w 36"/>
                <a:gd name="T85" fmla="*/ 16 h 35"/>
                <a:gd name="T86" fmla="*/ 22 w 36"/>
                <a:gd name="T87" fmla="*/ 18 h 35"/>
                <a:gd name="T88" fmla="*/ 34 w 36"/>
                <a:gd name="T89" fmla="*/ 9 h 35"/>
                <a:gd name="T90" fmla="*/ 33 w 36"/>
                <a:gd name="T91" fmla="*/ 7 h 35"/>
                <a:gd name="T92" fmla="*/ 28 w 36"/>
                <a:gd name="T93" fmla="*/ 3 h 35"/>
                <a:gd name="T94" fmla="*/ 12 w 36"/>
                <a:gd name="T95" fmla="*/ 2 h 35"/>
                <a:gd name="T96" fmla="*/ 9 w 36"/>
                <a:gd name="T97" fmla="*/ 4 h 35"/>
                <a:gd name="T98" fmla="*/ 2 w 36"/>
                <a:gd name="T99" fmla="*/ 23 h 35"/>
                <a:gd name="T100" fmla="*/ 16 w 36"/>
                <a:gd name="T101" fmla="*/ 20 h 35"/>
                <a:gd name="T102" fmla="*/ 17 w 36"/>
                <a:gd name="T103" fmla="*/ 11 h 35"/>
                <a:gd name="T104" fmla="*/ 12 w 36"/>
                <a:gd name="T105" fmla="*/ 2 h 35"/>
                <a:gd name="T106" fmla="*/ 19 w 36"/>
                <a:gd name="T107" fmla="*/ 0 h 35"/>
                <a:gd name="T108" fmla="*/ 18 w 36"/>
                <a:gd name="T109" fmla="*/ 11 h 35"/>
                <a:gd name="T110" fmla="*/ 20 w 36"/>
                <a:gd name="T111" fmla="*/ 16 h 35"/>
                <a:gd name="T112" fmla="*/ 27 w 36"/>
                <a:gd name="T113" fmla="*/ 3 h 35"/>
                <a:gd name="T114" fmla="*/ 19 w 36"/>
                <a:gd name="T115" fmla="*/ 0 h 35"/>
                <a:gd name="T116" fmla="*/ 19 w 36"/>
                <a:gd name="T117" fmla="*/ 0 h 35"/>
                <a:gd name="T118" fmla="*/ 12 w 36"/>
                <a:gd name="T119" fmla="*/ 2 h 35"/>
                <a:gd name="T120" fmla="*/ 17 w 36"/>
                <a:gd name="T121" fmla="*/ 10 h 35"/>
                <a:gd name="T122" fmla="*/ 19 w 36"/>
                <a:gd name="T1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" h="35">
                  <a:moveTo>
                    <a:pt x="35" y="2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3" y="35"/>
                    <a:pt x="26" y="34"/>
                    <a:pt x="29" y="31"/>
                  </a:cubicBezTo>
                  <a:cubicBezTo>
                    <a:pt x="32" y="29"/>
                    <a:pt x="34" y="26"/>
                    <a:pt x="35" y="22"/>
                  </a:cubicBezTo>
                  <a:moveTo>
                    <a:pt x="19" y="22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moveTo>
                    <a:pt x="16" y="20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7"/>
                    <a:pt x="5" y="28"/>
                  </a:cubicBezTo>
                  <a:cubicBezTo>
                    <a:pt x="8" y="33"/>
                    <a:pt x="14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0"/>
                    <a:pt x="16" y="20"/>
                    <a:pt x="16" y="20"/>
                  </a:cubicBezTo>
                  <a:moveTo>
                    <a:pt x="18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moveTo>
                    <a:pt x="22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1" y="17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18" y="12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2"/>
                    <a:pt x="18" y="12"/>
                    <a:pt x="18" y="12"/>
                  </a:cubicBezTo>
                  <a:moveTo>
                    <a:pt x="34" y="10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8"/>
                    <a:pt x="36" y="13"/>
                    <a:pt x="34" y="10"/>
                  </a:cubicBezTo>
                  <a:moveTo>
                    <a:pt x="28" y="3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8"/>
                    <a:pt x="33" y="7"/>
                  </a:cubicBezTo>
                  <a:cubicBezTo>
                    <a:pt x="31" y="6"/>
                    <a:pt x="30" y="4"/>
                    <a:pt x="28" y="3"/>
                  </a:cubicBezTo>
                  <a:moveTo>
                    <a:pt x="12" y="2"/>
                  </a:moveTo>
                  <a:cubicBezTo>
                    <a:pt x="11" y="2"/>
                    <a:pt x="10" y="3"/>
                    <a:pt x="9" y="4"/>
                  </a:cubicBezTo>
                  <a:cubicBezTo>
                    <a:pt x="2" y="8"/>
                    <a:pt x="0" y="16"/>
                    <a:pt x="2" y="2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19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2" y="1"/>
                    <a:pt x="19" y="0"/>
                  </a:cubicBezTo>
                  <a:moveTo>
                    <a:pt x="19" y="0"/>
                  </a:moveTo>
                  <a:cubicBezTo>
                    <a:pt x="16" y="0"/>
                    <a:pt x="14" y="1"/>
                    <a:pt x="12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32"/>
            <p:cNvSpPr>
              <a:spLocks noEditPoints="1"/>
            </p:cNvSpPr>
            <p:nvPr userDrawn="1"/>
          </p:nvSpPr>
          <p:spPr bwMode="auto">
            <a:xfrm>
              <a:off x="10471150" y="3214688"/>
              <a:ext cx="107950" cy="100013"/>
            </a:xfrm>
            <a:custGeom>
              <a:avLst/>
              <a:gdLst>
                <a:gd name="T0" fmla="*/ 16 w 36"/>
                <a:gd name="T1" fmla="*/ 21 h 34"/>
                <a:gd name="T2" fmla="*/ 9 w 36"/>
                <a:gd name="T3" fmla="*/ 32 h 34"/>
                <a:gd name="T4" fmla="*/ 18 w 36"/>
                <a:gd name="T5" fmla="*/ 34 h 34"/>
                <a:gd name="T6" fmla="*/ 23 w 36"/>
                <a:gd name="T7" fmla="*/ 34 h 34"/>
                <a:gd name="T8" fmla="*/ 16 w 36"/>
                <a:gd name="T9" fmla="*/ 21 h 34"/>
                <a:gd name="T10" fmla="*/ 1 w 36"/>
                <a:gd name="T11" fmla="*/ 13 h 34"/>
                <a:gd name="T12" fmla="*/ 4 w 36"/>
                <a:gd name="T13" fmla="*/ 27 h 34"/>
                <a:gd name="T14" fmla="*/ 8 w 36"/>
                <a:gd name="T15" fmla="*/ 31 h 34"/>
                <a:gd name="T16" fmla="*/ 16 w 36"/>
                <a:gd name="T17" fmla="*/ 21 h 34"/>
                <a:gd name="T18" fmla="*/ 1 w 36"/>
                <a:gd name="T19" fmla="*/ 13 h 34"/>
                <a:gd name="T20" fmla="*/ 35 w 36"/>
                <a:gd name="T21" fmla="*/ 13 h 34"/>
                <a:gd name="T22" fmla="*/ 28 w 36"/>
                <a:gd name="T23" fmla="*/ 13 h 34"/>
                <a:gd name="T24" fmla="*/ 17 w 36"/>
                <a:gd name="T25" fmla="*/ 21 h 34"/>
                <a:gd name="T26" fmla="*/ 23 w 36"/>
                <a:gd name="T27" fmla="*/ 34 h 34"/>
                <a:gd name="T28" fmla="*/ 28 w 36"/>
                <a:gd name="T29" fmla="*/ 31 h 34"/>
                <a:gd name="T30" fmla="*/ 34 w 36"/>
                <a:gd name="T31" fmla="*/ 22 h 34"/>
                <a:gd name="T32" fmla="*/ 27 w 36"/>
                <a:gd name="T33" fmla="*/ 17 h 34"/>
                <a:gd name="T34" fmla="*/ 27 w 36"/>
                <a:gd name="T35" fmla="*/ 16 h 34"/>
                <a:gd name="T36" fmla="*/ 35 w 36"/>
                <a:gd name="T37" fmla="*/ 22 h 34"/>
                <a:gd name="T38" fmla="*/ 35 w 36"/>
                <a:gd name="T39" fmla="*/ 13 h 34"/>
                <a:gd name="T40" fmla="*/ 33 w 36"/>
                <a:gd name="T41" fmla="*/ 9 h 34"/>
                <a:gd name="T42" fmla="*/ 28 w 36"/>
                <a:gd name="T43" fmla="*/ 12 h 34"/>
                <a:gd name="T44" fmla="*/ 35 w 36"/>
                <a:gd name="T45" fmla="*/ 12 h 34"/>
                <a:gd name="T46" fmla="*/ 33 w 36"/>
                <a:gd name="T47" fmla="*/ 9 h 34"/>
                <a:gd name="T48" fmla="*/ 13 w 36"/>
                <a:gd name="T49" fmla="*/ 1 h 34"/>
                <a:gd name="T50" fmla="*/ 8 w 36"/>
                <a:gd name="T51" fmla="*/ 3 h 34"/>
                <a:gd name="T52" fmla="*/ 2 w 36"/>
                <a:gd name="T53" fmla="*/ 12 h 34"/>
                <a:gd name="T54" fmla="*/ 16 w 36"/>
                <a:gd name="T55" fmla="*/ 20 h 34"/>
                <a:gd name="T56" fmla="*/ 27 w 36"/>
                <a:gd name="T57" fmla="*/ 13 h 34"/>
                <a:gd name="T58" fmla="*/ 14 w 36"/>
                <a:gd name="T59" fmla="*/ 13 h 34"/>
                <a:gd name="T60" fmla="*/ 13 w 36"/>
                <a:gd name="T61" fmla="*/ 1 h 34"/>
                <a:gd name="T62" fmla="*/ 18 w 36"/>
                <a:gd name="T63" fmla="*/ 0 h 34"/>
                <a:gd name="T64" fmla="*/ 14 w 36"/>
                <a:gd name="T65" fmla="*/ 0 h 34"/>
                <a:gd name="T66" fmla="*/ 15 w 36"/>
                <a:gd name="T67" fmla="*/ 12 h 34"/>
                <a:gd name="T68" fmla="*/ 27 w 36"/>
                <a:gd name="T69" fmla="*/ 12 h 34"/>
                <a:gd name="T70" fmla="*/ 33 w 36"/>
                <a:gd name="T71" fmla="*/ 8 h 34"/>
                <a:gd name="T72" fmla="*/ 32 w 36"/>
                <a:gd name="T73" fmla="*/ 7 h 34"/>
                <a:gd name="T74" fmla="*/ 18 w 36"/>
                <a:gd name="T7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4">
                  <a:moveTo>
                    <a:pt x="16" y="21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12" y="33"/>
                    <a:pt x="15" y="34"/>
                    <a:pt x="18" y="34"/>
                  </a:cubicBezTo>
                  <a:cubicBezTo>
                    <a:pt x="20" y="34"/>
                    <a:pt x="21" y="34"/>
                    <a:pt x="23" y="34"/>
                  </a:cubicBezTo>
                  <a:cubicBezTo>
                    <a:pt x="16" y="21"/>
                    <a:pt x="16" y="21"/>
                    <a:pt x="16" y="21"/>
                  </a:cubicBezTo>
                  <a:moveTo>
                    <a:pt x="1" y="13"/>
                  </a:moveTo>
                  <a:cubicBezTo>
                    <a:pt x="0" y="18"/>
                    <a:pt x="1" y="23"/>
                    <a:pt x="4" y="27"/>
                  </a:cubicBezTo>
                  <a:cubicBezTo>
                    <a:pt x="5" y="29"/>
                    <a:pt x="7" y="30"/>
                    <a:pt x="8" y="3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35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3"/>
                    <a:pt x="27" y="32"/>
                    <a:pt x="28" y="31"/>
                  </a:cubicBezTo>
                  <a:cubicBezTo>
                    <a:pt x="31" y="29"/>
                    <a:pt x="33" y="26"/>
                    <a:pt x="34" y="2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19"/>
                    <a:pt x="36" y="16"/>
                    <a:pt x="35" y="13"/>
                  </a:cubicBezTo>
                  <a:moveTo>
                    <a:pt x="33" y="9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4" y="10"/>
                    <a:pt x="33" y="9"/>
                  </a:cubicBezTo>
                  <a:moveTo>
                    <a:pt x="13" y="1"/>
                  </a:moveTo>
                  <a:cubicBezTo>
                    <a:pt x="11" y="1"/>
                    <a:pt x="10" y="2"/>
                    <a:pt x="8" y="3"/>
                  </a:cubicBezTo>
                  <a:cubicBezTo>
                    <a:pt x="5" y="6"/>
                    <a:pt x="3" y="9"/>
                    <a:pt x="2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8" y="0"/>
                  </a:moveTo>
                  <a:cubicBezTo>
                    <a:pt x="17" y="0"/>
                    <a:pt x="15" y="0"/>
                    <a:pt x="14" y="0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7"/>
                    <a:pt x="32" y="7"/>
                  </a:cubicBezTo>
                  <a:cubicBezTo>
                    <a:pt x="29" y="2"/>
                    <a:pt x="23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35"/>
            <p:cNvSpPr>
              <a:spLocks noEditPoints="1"/>
            </p:cNvSpPr>
            <p:nvPr userDrawn="1"/>
          </p:nvSpPr>
          <p:spPr bwMode="auto">
            <a:xfrm>
              <a:off x="9159875" y="5030788"/>
              <a:ext cx="104775" cy="101600"/>
            </a:xfrm>
            <a:custGeom>
              <a:avLst/>
              <a:gdLst>
                <a:gd name="T0" fmla="*/ 0 w 35"/>
                <a:gd name="T1" fmla="*/ 14 h 34"/>
                <a:gd name="T2" fmla="*/ 3 w 35"/>
                <a:gd name="T3" fmla="*/ 26 h 34"/>
                <a:gd name="T4" fmla="*/ 14 w 35"/>
                <a:gd name="T5" fmla="*/ 20 h 34"/>
                <a:gd name="T6" fmla="*/ 0 w 35"/>
                <a:gd name="T7" fmla="*/ 14 h 34"/>
                <a:gd name="T8" fmla="*/ 15 w 35"/>
                <a:gd name="T9" fmla="*/ 0 h 34"/>
                <a:gd name="T10" fmla="*/ 7 w 35"/>
                <a:gd name="T11" fmla="*/ 3 h 34"/>
                <a:gd name="T12" fmla="*/ 1 w 35"/>
                <a:gd name="T13" fmla="*/ 13 h 34"/>
                <a:gd name="T14" fmla="*/ 15 w 35"/>
                <a:gd name="T15" fmla="*/ 20 h 34"/>
                <a:gd name="T16" fmla="*/ 18 w 35"/>
                <a:gd name="T17" fmla="*/ 18 h 34"/>
                <a:gd name="T18" fmla="*/ 18 w 35"/>
                <a:gd name="T19" fmla="*/ 19 h 34"/>
                <a:gd name="T20" fmla="*/ 15 w 35"/>
                <a:gd name="T21" fmla="*/ 20 h 34"/>
                <a:gd name="T22" fmla="*/ 22 w 35"/>
                <a:gd name="T23" fmla="*/ 24 h 34"/>
                <a:gd name="T24" fmla="*/ 15 w 35"/>
                <a:gd name="T25" fmla="*/ 0 h 34"/>
                <a:gd name="T26" fmla="*/ 17 w 35"/>
                <a:gd name="T27" fmla="*/ 0 h 34"/>
                <a:gd name="T28" fmla="*/ 15 w 35"/>
                <a:gd name="T29" fmla="*/ 0 h 34"/>
                <a:gd name="T30" fmla="*/ 23 w 35"/>
                <a:gd name="T31" fmla="*/ 25 h 34"/>
                <a:gd name="T32" fmla="*/ 15 w 35"/>
                <a:gd name="T33" fmla="*/ 21 h 34"/>
                <a:gd name="T34" fmla="*/ 3 w 35"/>
                <a:gd name="T35" fmla="*/ 27 h 34"/>
                <a:gd name="T36" fmla="*/ 4 w 35"/>
                <a:gd name="T37" fmla="*/ 27 h 34"/>
                <a:gd name="T38" fmla="*/ 17 w 35"/>
                <a:gd name="T39" fmla="*/ 34 h 34"/>
                <a:gd name="T40" fmla="*/ 28 w 35"/>
                <a:gd name="T41" fmla="*/ 31 h 34"/>
                <a:gd name="T42" fmla="*/ 35 w 35"/>
                <a:gd name="T43" fmla="*/ 17 h 34"/>
                <a:gd name="T44" fmla="*/ 22 w 35"/>
                <a:gd name="T45" fmla="*/ 18 h 34"/>
                <a:gd name="T46" fmla="*/ 21 w 35"/>
                <a:gd name="T47" fmla="*/ 17 h 34"/>
                <a:gd name="T48" fmla="*/ 35 w 35"/>
                <a:gd name="T49" fmla="*/ 16 h 34"/>
                <a:gd name="T50" fmla="*/ 31 w 35"/>
                <a:gd name="T51" fmla="*/ 7 h 34"/>
                <a:gd name="T52" fmla="*/ 17 w 35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34">
                  <a:moveTo>
                    <a:pt x="0" y="14"/>
                  </a:moveTo>
                  <a:cubicBezTo>
                    <a:pt x="0" y="18"/>
                    <a:pt x="0" y="22"/>
                    <a:pt x="3" y="26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15" y="0"/>
                  </a:moveTo>
                  <a:cubicBezTo>
                    <a:pt x="12" y="0"/>
                    <a:pt x="9" y="1"/>
                    <a:pt x="7" y="3"/>
                  </a:cubicBezTo>
                  <a:cubicBezTo>
                    <a:pt x="4" y="6"/>
                    <a:pt x="1" y="9"/>
                    <a:pt x="1" y="1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5" y="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5" y="33"/>
                    <a:pt x="28" y="31"/>
                  </a:cubicBezTo>
                  <a:cubicBezTo>
                    <a:pt x="32" y="27"/>
                    <a:pt x="35" y="22"/>
                    <a:pt x="35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3"/>
                    <a:pt x="33" y="9"/>
                    <a:pt x="31" y="7"/>
                  </a:cubicBezTo>
                  <a:cubicBezTo>
                    <a:pt x="28" y="2"/>
                    <a:pt x="23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37"/>
            <p:cNvSpPr>
              <a:spLocks noEditPoints="1"/>
            </p:cNvSpPr>
            <p:nvPr userDrawn="1"/>
          </p:nvSpPr>
          <p:spPr bwMode="auto">
            <a:xfrm>
              <a:off x="9007475" y="2489200"/>
              <a:ext cx="111125" cy="104775"/>
            </a:xfrm>
            <a:custGeom>
              <a:avLst/>
              <a:gdLst>
                <a:gd name="T0" fmla="*/ 21 w 37"/>
                <a:gd name="T1" fmla="*/ 12 h 35"/>
                <a:gd name="T2" fmla="*/ 12 w 37"/>
                <a:gd name="T3" fmla="*/ 18 h 35"/>
                <a:gd name="T4" fmla="*/ 20 w 37"/>
                <a:gd name="T5" fmla="*/ 16 h 35"/>
                <a:gd name="T6" fmla="*/ 21 w 37"/>
                <a:gd name="T7" fmla="*/ 12 h 35"/>
                <a:gd name="T8" fmla="*/ 31 w 37"/>
                <a:gd name="T9" fmla="*/ 6 h 35"/>
                <a:gd name="T10" fmla="*/ 21 w 37"/>
                <a:gd name="T11" fmla="*/ 12 h 35"/>
                <a:gd name="T12" fmla="*/ 21 w 37"/>
                <a:gd name="T13" fmla="*/ 17 h 35"/>
                <a:gd name="T14" fmla="*/ 11 w 37"/>
                <a:gd name="T15" fmla="*/ 19 h 35"/>
                <a:gd name="T16" fmla="*/ 11 w 37"/>
                <a:gd name="T17" fmla="*/ 19 h 35"/>
                <a:gd name="T18" fmla="*/ 11 w 37"/>
                <a:gd name="T19" fmla="*/ 19 h 35"/>
                <a:gd name="T20" fmla="*/ 11 w 37"/>
                <a:gd name="T21" fmla="*/ 19 h 35"/>
                <a:gd name="T22" fmla="*/ 11 w 37"/>
                <a:gd name="T23" fmla="*/ 19 h 35"/>
                <a:gd name="T24" fmla="*/ 1 w 37"/>
                <a:gd name="T25" fmla="*/ 20 h 35"/>
                <a:gd name="T26" fmla="*/ 4 w 37"/>
                <a:gd name="T27" fmla="*/ 28 h 35"/>
                <a:gd name="T28" fmla="*/ 18 w 37"/>
                <a:gd name="T29" fmla="*/ 35 h 35"/>
                <a:gd name="T30" fmla="*/ 28 w 37"/>
                <a:gd name="T31" fmla="*/ 31 h 35"/>
                <a:gd name="T32" fmla="*/ 31 w 37"/>
                <a:gd name="T33" fmla="*/ 7 h 35"/>
                <a:gd name="T34" fmla="*/ 31 w 37"/>
                <a:gd name="T35" fmla="*/ 6 h 35"/>
                <a:gd name="T36" fmla="*/ 23 w 37"/>
                <a:gd name="T37" fmla="*/ 1 h 35"/>
                <a:gd name="T38" fmla="*/ 22 w 37"/>
                <a:gd name="T39" fmla="*/ 11 h 35"/>
                <a:gd name="T40" fmla="*/ 30 w 37"/>
                <a:gd name="T41" fmla="*/ 6 h 35"/>
                <a:gd name="T42" fmla="*/ 23 w 37"/>
                <a:gd name="T43" fmla="*/ 1 h 35"/>
                <a:gd name="T44" fmla="*/ 18 w 37"/>
                <a:gd name="T45" fmla="*/ 0 h 35"/>
                <a:gd name="T46" fmla="*/ 7 w 37"/>
                <a:gd name="T47" fmla="*/ 4 h 35"/>
                <a:gd name="T48" fmla="*/ 1 w 37"/>
                <a:gd name="T49" fmla="*/ 20 h 35"/>
                <a:gd name="T50" fmla="*/ 10 w 37"/>
                <a:gd name="T51" fmla="*/ 18 h 35"/>
                <a:gd name="T52" fmla="*/ 21 w 37"/>
                <a:gd name="T53" fmla="*/ 11 h 35"/>
                <a:gd name="T54" fmla="*/ 22 w 37"/>
                <a:gd name="T55" fmla="*/ 1 h 35"/>
                <a:gd name="T56" fmla="*/ 18 w 37"/>
                <a:gd name="T5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35">
                  <a:moveTo>
                    <a:pt x="21" y="12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31" y="6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3"/>
                    <a:pt x="2" y="25"/>
                    <a:pt x="4" y="28"/>
                  </a:cubicBezTo>
                  <a:cubicBezTo>
                    <a:pt x="7" y="32"/>
                    <a:pt x="12" y="35"/>
                    <a:pt x="18" y="35"/>
                  </a:cubicBezTo>
                  <a:cubicBezTo>
                    <a:pt x="21" y="35"/>
                    <a:pt x="25" y="33"/>
                    <a:pt x="28" y="31"/>
                  </a:cubicBezTo>
                  <a:cubicBezTo>
                    <a:pt x="36" y="25"/>
                    <a:pt x="37" y="15"/>
                    <a:pt x="31" y="7"/>
                  </a:cubicBezTo>
                  <a:cubicBezTo>
                    <a:pt x="31" y="7"/>
                    <a:pt x="31" y="6"/>
                    <a:pt x="31" y="6"/>
                  </a:cubicBezTo>
                  <a:moveTo>
                    <a:pt x="23" y="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3"/>
                    <a:pt x="25" y="2"/>
                    <a:pt x="23" y="1"/>
                  </a:cubicBezTo>
                  <a:moveTo>
                    <a:pt x="18" y="0"/>
                  </a:moveTo>
                  <a:cubicBezTo>
                    <a:pt x="14" y="0"/>
                    <a:pt x="10" y="1"/>
                    <a:pt x="7" y="4"/>
                  </a:cubicBezTo>
                  <a:cubicBezTo>
                    <a:pt x="2" y="7"/>
                    <a:pt x="0" y="14"/>
                    <a:pt x="1" y="2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38"/>
            <p:cNvSpPr>
              <a:spLocks noEditPoints="1"/>
            </p:cNvSpPr>
            <p:nvPr userDrawn="1"/>
          </p:nvSpPr>
          <p:spPr bwMode="auto">
            <a:xfrm>
              <a:off x="9793288" y="4141788"/>
              <a:ext cx="111125" cy="101600"/>
            </a:xfrm>
            <a:custGeom>
              <a:avLst/>
              <a:gdLst>
                <a:gd name="T0" fmla="*/ 17 w 37"/>
                <a:gd name="T1" fmla="*/ 19 h 34"/>
                <a:gd name="T2" fmla="*/ 2 w 37"/>
                <a:gd name="T3" fmla="*/ 22 h 34"/>
                <a:gd name="T4" fmla="*/ 5 w 37"/>
                <a:gd name="T5" fmla="*/ 27 h 34"/>
                <a:gd name="T6" fmla="*/ 19 w 37"/>
                <a:gd name="T7" fmla="*/ 34 h 34"/>
                <a:gd name="T8" fmla="*/ 23 w 37"/>
                <a:gd name="T9" fmla="*/ 33 h 34"/>
                <a:gd name="T10" fmla="*/ 18 w 37"/>
                <a:gd name="T11" fmla="*/ 20 h 34"/>
                <a:gd name="T12" fmla="*/ 16 w 37"/>
                <a:gd name="T13" fmla="*/ 29 h 34"/>
                <a:gd name="T14" fmla="*/ 15 w 37"/>
                <a:gd name="T15" fmla="*/ 28 h 34"/>
                <a:gd name="T16" fmla="*/ 17 w 37"/>
                <a:gd name="T17" fmla="*/ 19 h 34"/>
                <a:gd name="T18" fmla="*/ 21 w 37"/>
                <a:gd name="T19" fmla="*/ 18 h 34"/>
                <a:gd name="T20" fmla="*/ 18 w 37"/>
                <a:gd name="T21" fmla="*/ 19 h 34"/>
                <a:gd name="T22" fmla="*/ 24 w 37"/>
                <a:gd name="T23" fmla="*/ 33 h 34"/>
                <a:gd name="T24" fmla="*/ 29 w 37"/>
                <a:gd name="T25" fmla="*/ 31 h 34"/>
                <a:gd name="T26" fmla="*/ 33 w 37"/>
                <a:gd name="T27" fmla="*/ 27 h 34"/>
                <a:gd name="T28" fmla="*/ 22 w 37"/>
                <a:gd name="T29" fmla="*/ 25 h 34"/>
                <a:gd name="T30" fmla="*/ 21 w 37"/>
                <a:gd name="T31" fmla="*/ 18 h 34"/>
                <a:gd name="T32" fmla="*/ 22 w 37"/>
                <a:gd name="T33" fmla="*/ 14 h 34"/>
                <a:gd name="T34" fmla="*/ 22 w 37"/>
                <a:gd name="T35" fmla="*/ 17 h 34"/>
                <a:gd name="T36" fmla="*/ 23 w 37"/>
                <a:gd name="T37" fmla="*/ 16 h 34"/>
                <a:gd name="T38" fmla="*/ 22 w 37"/>
                <a:gd name="T39" fmla="*/ 14 h 34"/>
                <a:gd name="T40" fmla="*/ 35 w 37"/>
                <a:gd name="T41" fmla="*/ 11 h 34"/>
                <a:gd name="T42" fmla="*/ 24 w 37"/>
                <a:gd name="T43" fmla="*/ 16 h 34"/>
                <a:gd name="T44" fmla="*/ 24 w 37"/>
                <a:gd name="T45" fmla="*/ 17 h 34"/>
                <a:gd name="T46" fmla="*/ 23 w 37"/>
                <a:gd name="T47" fmla="*/ 17 h 34"/>
                <a:gd name="T48" fmla="*/ 22 w 37"/>
                <a:gd name="T49" fmla="*/ 17 h 34"/>
                <a:gd name="T50" fmla="*/ 23 w 37"/>
                <a:gd name="T51" fmla="*/ 25 h 34"/>
                <a:gd name="T52" fmla="*/ 33 w 37"/>
                <a:gd name="T53" fmla="*/ 26 h 34"/>
                <a:gd name="T54" fmla="*/ 35 w 37"/>
                <a:gd name="T55" fmla="*/ 11 h 34"/>
                <a:gd name="T56" fmla="*/ 32 w 37"/>
                <a:gd name="T57" fmla="*/ 6 h 34"/>
                <a:gd name="T58" fmla="*/ 25 w 37"/>
                <a:gd name="T59" fmla="*/ 15 h 34"/>
                <a:gd name="T60" fmla="*/ 34 w 37"/>
                <a:gd name="T61" fmla="*/ 10 h 34"/>
                <a:gd name="T62" fmla="*/ 32 w 37"/>
                <a:gd name="T63" fmla="*/ 7 h 34"/>
                <a:gd name="T64" fmla="*/ 32 w 37"/>
                <a:gd name="T65" fmla="*/ 6 h 34"/>
                <a:gd name="T66" fmla="*/ 12 w 37"/>
                <a:gd name="T67" fmla="*/ 1 h 34"/>
                <a:gd name="T68" fmla="*/ 8 w 37"/>
                <a:gd name="T69" fmla="*/ 3 h 34"/>
                <a:gd name="T70" fmla="*/ 2 w 37"/>
                <a:gd name="T71" fmla="*/ 21 h 34"/>
                <a:gd name="T72" fmla="*/ 18 w 37"/>
                <a:gd name="T73" fmla="*/ 19 h 34"/>
                <a:gd name="T74" fmla="*/ 18 w 37"/>
                <a:gd name="T75" fmla="*/ 18 h 34"/>
                <a:gd name="T76" fmla="*/ 18 w 37"/>
                <a:gd name="T77" fmla="*/ 19 h 34"/>
                <a:gd name="T78" fmla="*/ 21 w 37"/>
                <a:gd name="T79" fmla="*/ 17 h 34"/>
                <a:gd name="T80" fmla="*/ 21 w 37"/>
                <a:gd name="T81" fmla="*/ 13 h 34"/>
                <a:gd name="T82" fmla="*/ 12 w 37"/>
                <a:gd name="T83" fmla="*/ 1 h 34"/>
                <a:gd name="T84" fmla="*/ 20 w 37"/>
                <a:gd name="T85" fmla="*/ 0 h 34"/>
                <a:gd name="T86" fmla="*/ 21 w 37"/>
                <a:gd name="T87" fmla="*/ 13 h 34"/>
                <a:gd name="T88" fmla="*/ 23 w 37"/>
                <a:gd name="T89" fmla="*/ 16 h 34"/>
                <a:gd name="T90" fmla="*/ 24 w 37"/>
                <a:gd name="T91" fmla="*/ 16 h 34"/>
                <a:gd name="T92" fmla="*/ 31 w 37"/>
                <a:gd name="T93" fmla="*/ 5 h 34"/>
                <a:gd name="T94" fmla="*/ 20 w 37"/>
                <a:gd name="T95" fmla="*/ 0 h 34"/>
                <a:gd name="T96" fmla="*/ 19 w 37"/>
                <a:gd name="T97" fmla="*/ 0 h 34"/>
                <a:gd name="T98" fmla="*/ 13 w 37"/>
                <a:gd name="T99" fmla="*/ 1 h 34"/>
                <a:gd name="T100" fmla="*/ 21 w 37"/>
                <a:gd name="T101" fmla="*/ 12 h 34"/>
                <a:gd name="T102" fmla="*/ 19 w 37"/>
                <a:gd name="T103" fmla="*/ 0 h 34"/>
                <a:gd name="T104" fmla="*/ 19 w 37"/>
                <a:gd name="T10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" h="34">
                  <a:moveTo>
                    <a:pt x="17" y="19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3" y="24"/>
                    <a:pt x="3" y="25"/>
                    <a:pt x="5" y="27"/>
                  </a:cubicBezTo>
                  <a:cubicBezTo>
                    <a:pt x="8" y="32"/>
                    <a:pt x="13" y="34"/>
                    <a:pt x="19" y="34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7" y="19"/>
                    <a:pt x="17" y="19"/>
                    <a:pt x="17" y="19"/>
                  </a:cubicBezTo>
                  <a:moveTo>
                    <a:pt x="21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6" y="33"/>
                    <a:pt x="27" y="32"/>
                    <a:pt x="29" y="31"/>
                  </a:cubicBezTo>
                  <a:cubicBezTo>
                    <a:pt x="30" y="30"/>
                    <a:pt x="32" y="28"/>
                    <a:pt x="33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18"/>
                    <a:pt x="21" y="18"/>
                    <a:pt x="21" y="18"/>
                  </a:cubicBezTo>
                  <a:moveTo>
                    <a:pt x="22" y="14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4"/>
                    <a:pt x="22" y="14"/>
                    <a:pt x="22" y="14"/>
                  </a:cubicBezTo>
                  <a:moveTo>
                    <a:pt x="35" y="11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6" y="21"/>
                    <a:pt x="37" y="16"/>
                    <a:pt x="35" y="11"/>
                  </a:cubicBezTo>
                  <a:moveTo>
                    <a:pt x="32" y="6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3" y="8"/>
                    <a:pt x="32" y="7"/>
                  </a:cubicBezTo>
                  <a:cubicBezTo>
                    <a:pt x="32" y="6"/>
                    <a:pt x="32" y="6"/>
                    <a:pt x="32" y="6"/>
                  </a:cubicBezTo>
                  <a:moveTo>
                    <a:pt x="12" y="1"/>
                  </a:moveTo>
                  <a:cubicBezTo>
                    <a:pt x="11" y="1"/>
                    <a:pt x="10" y="2"/>
                    <a:pt x="8" y="3"/>
                  </a:cubicBezTo>
                  <a:cubicBezTo>
                    <a:pt x="3" y="7"/>
                    <a:pt x="0" y="15"/>
                    <a:pt x="2" y="2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20" y="0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8" y="2"/>
                    <a:pt x="24" y="0"/>
                    <a:pt x="20" y="0"/>
                  </a:cubicBezTo>
                  <a:moveTo>
                    <a:pt x="19" y="0"/>
                  </a:moveTo>
                  <a:cubicBezTo>
                    <a:pt x="17" y="0"/>
                    <a:pt x="15" y="0"/>
                    <a:pt x="13" y="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39"/>
            <p:cNvSpPr>
              <a:spLocks noEditPoints="1"/>
            </p:cNvSpPr>
            <p:nvPr userDrawn="1"/>
          </p:nvSpPr>
          <p:spPr bwMode="auto">
            <a:xfrm>
              <a:off x="8831263" y="3932238"/>
              <a:ext cx="117475" cy="101600"/>
            </a:xfrm>
            <a:custGeom>
              <a:avLst/>
              <a:gdLst>
                <a:gd name="T0" fmla="*/ 16 w 39"/>
                <a:gd name="T1" fmla="*/ 28 h 34"/>
                <a:gd name="T2" fmla="*/ 10 w 39"/>
                <a:gd name="T3" fmla="*/ 31 h 34"/>
                <a:gd name="T4" fmla="*/ 15 w 39"/>
                <a:gd name="T5" fmla="*/ 34 h 34"/>
                <a:gd name="T6" fmla="*/ 16 w 39"/>
                <a:gd name="T7" fmla="*/ 28 h 34"/>
                <a:gd name="T8" fmla="*/ 20 w 39"/>
                <a:gd name="T9" fmla="*/ 26 h 34"/>
                <a:gd name="T10" fmla="*/ 17 w 39"/>
                <a:gd name="T11" fmla="*/ 28 h 34"/>
                <a:gd name="T12" fmla="*/ 16 w 39"/>
                <a:gd name="T13" fmla="*/ 34 h 34"/>
                <a:gd name="T14" fmla="*/ 19 w 39"/>
                <a:gd name="T15" fmla="*/ 34 h 34"/>
                <a:gd name="T16" fmla="*/ 22 w 39"/>
                <a:gd name="T17" fmla="*/ 34 h 34"/>
                <a:gd name="T18" fmla="*/ 20 w 39"/>
                <a:gd name="T19" fmla="*/ 26 h 34"/>
                <a:gd name="T20" fmla="*/ 11 w 39"/>
                <a:gd name="T21" fmla="*/ 2 h 34"/>
                <a:gd name="T22" fmla="*/ 9 w 39"/>
                <a:gd name="T23" fmla="*/ 3 h 34"/>
                <a:gd name="T24" fmla="*/ 8 w 39"/>
                <a:gd name="T25" fmla="*/ 4 h 34"/>
                <a:gd name="T26" fmla="*/ 12 w 39"/>
                <a:gd name="T27" fmla="*/ 8 h 34"/>
                <a:gd name="T28" fmla="*/ 11 w 39"/>
                <a:gd name="T29" fmla="*/ 2 h 34"/>
                <a:gd name="T30" fmla="*/ 26 w 39"/>
                <a:gd name="T31" fmla="*/ 1 h 34"/>
                <a:gd name="T32" fmla="*/ 19 w 39"/>
                <a:gd name="T33" fmla="*/ 17 h 34"/>
                <a:gd name="T34" fmla="*/ 17 w 39"/>
                <a:gd name="T35" fmla="*/ 27 h 34"/>
                <a:gd name="T36" fmla="*/ 20 w 39"/>
                <a:gd name="T37" fmla="*/ 26 h 34"/>
                <a:gd name="T38" fmla="*/ 23 w 39"/>
                <a:gd name="T39" fmla="*/ 34 h 34"/>
                <a:gd name="T40" fmla="*/ 30 w 39"/>
                <a:gd name="T41" fmla="*/ 31 h 34"/>
                <a:gd name="T42" fmla="*/ 33 w 39"/>
                <a:gd name="T43" fmla="*/ 7 h 34"/>
                <a:gd name="T44" fmla="*/ 26 w 39"/>
                <a:gd name="T45" fmla="*/ 1 h 34"/>
                <a:gd name="T46" fmla="*/ 19 w 39"/>
                <a:gd name="T47" fmla="*/ 0 h 34"/>
                <a:gd name="T48" fmla="*/ 11 w 39"/>
                <a:gd name="T49" fmla="*/ 2 h 34"/>
                <a:gd name="T50" fmla="*/ 13 w 39"/>
                <a:gd name="T51" fmla="*/ 9 h 34"/>
                <a:gd name="T52" fmla="*/ 8 w 39"/>
                <a:gd name="T53" fmla="*/ 4 h 34"/>
                <a:gd name="T54" fmla="*/ 5 w 39"/>
                <a:gd name="T55" fmla="*/ 27 h 34"/>
                <a:gd name="T56" fmla="*/ 9 w 39"/>
                <a:gd name="T57" fmla="*/ 31 h 34"/>
                <a:gd name="T58" fmla="*/ 16 w 39"/>
                <a:gd name="T59" fmla="*/ 27 h 34"/>
                <a:gd name="T60" fmla="*/ 19 w 39"/>
                <a:gd name="T61" fmla="*/ 17 h 34"/>
                <a:gd name="T62" fmla="*/ 26 w 39"/>
                <a:gd name="T63" fmla="*/ 1 h 34"/>
                <a:gd name="T64" fmla="*/ 19 w 39"/>
                <a:gd name="T6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" h="34">
                  <a:moveTo>
                    <a:pt x="16" y="28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11" y="33"/>
                    <a:pt x="13" y="33"/>
                    <a:pt x="15" y="34"/>
                  </a:cubicBezTo>
                  <a:cubicBezTo>
                    <a:pt x="16" y="28"/>
                    <a:pt x="16" y="28"/>
                    <a:pt x="16" y="28"/>
                  </a:cubicBezTo>
                  <a:moveTo>
                    <a:pt x="20" y="26"/>
                  </a:moveTo>
                  <a:cubicBezTo>
                    <a:pt x="17" y="28"/>
                    <a:pt x="17" y="28"/>
                    <a:pt x="17" y="28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0" y="26"/>
                    <a:pt x="20" y="26"/>
                    <a:pt x="20" y="26"/>
                  </a:cubicBezTo>
                  <a:moveTo>
                    <a:pt x="11" y="2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26" y="1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4"/>
                    <a:pt x="27" y="33"/>
                    <a:pt x="30" y="31"/>
                  </a:cubicBezTo>
                  <a:cubicBezTo>
                    <a:pt x="37" y="25"/>
                    <a:pt x="39" y="15"/>
                    <a:pt x="33" y="7"/>
                  </a:cubicBezTo>
                  <a:cubicBezTo>
                    <a:pt x="31" y="4"/>
                    <a:pt x="29" y="3"/>
                    <a:pt x="26" y="1"/>
                  </a:cubicBezTo>
                  <a:moveTo>
                    <a:pt x="19" y="0"/>
                  </a:moveTo>
                  <a:cubicBezTo>
                    <a:pt x="17" y="0"/>
                    <a:pt x="14" y="1"/>
                    <a:pt x="11" y="2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" y="10"/>
                    <a:pt x="0" y="20"/>
                    <a:pt x="5" y="27"/>
                  </a:cubicBezTo>
                  <a:cubicBezTo>
                    <a:pt x="7" y="29"/>
                    <a:pt x="8" y="30"/>
                    <a:pt x="9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40"/>
            <p:cNvSpPr>
              <a:spLocks/>
            </p:cNvSpPr>
            <p:nvPr userDrawn="1"/>
          </p:nvSpPr>
          <p:spPr bwMode="auto">
            <a:xfrm>
              <a:off x="7789863" y="1206500"/>
              <a:ext cx="111125" cy="104775"/>
            </a:xfrm>
            <a:custGeom>
              <a:avLst/>
              <a:gdLst>
                <a:gd name="T0" fmla="*/ 19 w 37"/>
                <a:gd name="T1" fmla="*/ 0 h 35"/>
                <a:gd name="T2" fmla="*/ 9 w 37"/>
                <a:gd name="T3" fmla="*/ 4 h 35"/>
                <a:gd name="T4" fmla="*/ 4 w 37"/>
                <a:gd name="T5" fmla="*/ 25 h 35"/>
                <a:gd name="T6" fmla="*/ 17 w 37"/>
                <a:gd name="T7" fmla="*/ 15 h 35"/>
                <a:gd name="T8" fmla="*/ 17 w 37"/>
                <a:gd name="T9" fmla="*/ 15 h 35"/>
                <a:gd name="T10" fmla="*/ 4 w 37"/>
                <a:gd name="T11" fmla="*/ 26 h 35"/>
                <a:gd name="T12" fmla="*/ 5 w 37"/>
                <a:gd name="T13" fmla="*/ 28 h 35"/>
                <a:gd name="T14" fmla="*/ 19 w 37"/>
                <a:gd name="T15" fmla="*/ 35 h 35"/>
                <a:gd name="T16" fmla="*/ 29 w 37"/>
                <a:gd name="T17" fmla="*/ 31 h 35"/>
                <a:gd name="T18" fmla="*/ 36 w 37"/>
                <a:gd name="T19" fmla="*/ 20 h 35"/>
                <a:gd name="T20" fmla="*/ 26 w 37"/>
                <a:gd name="T21" fmla="*/ 15 h 35"/>
                <a:gd name="T22" fmla="*/ 26 w 37"/>
                <a:gd name="T23" fmla="*/ 15 h 35"/>
                <a:gd name="T24" fmla="*/ 26 w 37"/>
                <a:gd name="T25" fmla="*/ 15 h 35"/>
                <a:gd name="T26" fmla="*/ 27 w 37"/>
                <a:gd name="T27" fmla="*/ 15 h 35"/>
                <a:gd name="T28" fmla="*/ 36 w 37"/>
                <a:gd name="T29" fmla="*/ 20 h 35"/>
                <a:gd name="T30" fmla="*/ 33 w 37"/>
                <a:gd name="T31" fmla="*/ 7 h 35"/>
                <a:gd name="T32" fmla="*/ 19 w 37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5">
                  <a:moveTo>
                    <a:pt x="19" y="0"/>
                  </a:moveTo>
                  <a:cubicBezTo>
                    <a:pt x="15" y="0"/>
                    <a:pt x="12" y="1"/>
                    <a:pt x="9" y="4"/>
                  </a:cubicBezTo>
                  <a:cubicBezTo>
                    <a:pt x="2" y="9"/>
                    <a:pt x="0" y="18"/>
                    <a:pt x="4" y="2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9" y="32"/>
                    <a:pt x="14" y="35"/>
                    <a:pt x="19" y="35"/>
                  </a:cubicBezTo>
                  <a:cubicBezTo>
                    <a:pt x="23" y="35"/>
                    <a:pt x="26" y="33"/>
                    <a:pt x="29" y="31"/>
                  </a:cubicBezTo>
                  <a:cubicBezTo>
                    <a:pt x="33" y="28"/>
                    <a:pt x="35" y="25"/>
                    <a:pt x="3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5"/>
                    <a:pt x="36" y="11"/>
                    <a:pt x="33" y="7"/>
                  </a:cubicBezTo>
                  <a:cubicBezTo>
                    <a:pt x="29" y="3"/>
                    <a:pt x="24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41"/>
            <p:cNvSpPr>
              <a:spLocks noEditPoints="1"/>
            </p:cNvSpPr>
            <p:nvPr userDrawn="1"/>
          </p:nvSpPr>
          <p:spPr bwMode="auto">
            <a:xfrm>
              <a:off x="7007225" y="989013"/>
              <a:ext cx="117475" cy="101600"/>
            </a:xfrm>
            <a:custGeom>
              <a:avLst/>
              <a:gdLst>
                <a:gd name="T0" fmla="*/ 17 w 39"/>
                <a:gd name="T1" fmla="*/ 24 h 34"/>
                <a:gd name="T2" fmla="*/ 6 w 39"/>
                <a:gd name="T3" fmla="*/ 28 h 34"/>
                <a:gd name="T4" fmla="*/ 14 w 39"/>
                <a:gd name="T5" fmla="*/ 33 h 34"/>
                <a:gd name="T6" fmla="*/ 17 w 39"/>
                <a:gd name="T7" fmla="*/ 24 h 34"/>
                <a:gd name="T8" fmla="*/ 20 w 39"/>
                <a:gd name="T9" fmla="*/ 0 h 34"/>
                <a:gd name="T10" fmla="*/ 9 w 39"/>
                <a:gd name="T11" fmla="*/ 3 h 34"/>
                <a:gd name="T12" fmla="*/ 6 w 39"/>
                <a:gd name="T13" fmla="*/ 27 h 34"/>
                <a:gd name="T14" fmla="*/ 6 w 39"/>
                <a:gd name="T15" fmla="*/ 27 h 34"/>
                <a:gd name="T16" fmla="*/ 18 w 39"/>
                <a:gd name="T17" fmla="*/ 23 h 34"/>
                <a:gd name="T18" fmla="*/ 14 w 39"/>
                <a:gd name="T19" fmla="*/ 33 h 34"/>
                <a:gd name="T20" fmla="*/ 20 w 39"/>
                <a:gd name="T21" fmla="*/ 34 h 34"/>
                <a:gd name="T22" fmla="*/ 30 w 39"/>
                <a:gd name="T23" fmla="*/ 31 h 34"/>
                <a:gd name="T24" fmla="*/ 32 w 39"/>
                <a:gd name="T25" fmla="*/ 29 h 34"/>
                <a:gd name="T26" fmla="*/ 28 w 39"/>
                <a:gd name="T27" fmla="*/ 21 h 34"/>
                <a:gd name="T28" fmla="*/ 28 w 39"/>
                <a:gd name="T29" fmla="*/ 21 h 34"/>
                <a:gd name="T30" fmla="*/ 32 w 39"/>
                <a:gd name="T31" fmla="*/ 29 h 34"/>
                <a:gd name="T32" fmla="*/ 33 w 39"/>
                <a:gd name="T33" fmla="*/ 7 h 34"/>
                <a:gd name="T34" fmla="*/ 20 w 39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4">
                  <a:moveTo>
                    <a:pt x="17" y="24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8" y="30"/>
                    <a:pt x="11" y="32"/>
                    <a:pt x="14" y="33"/>
                  </a:cubicBezTo>
                  <a:cubicBezTo>
                    <a:pt x="17" y="24"/>
                    <a:pt x="17" y="24"/>
                    <a:pt x="17" y="24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1" y="30"/>
                    <a:pt x="31" y="30"/>
                    <a:pt x="32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8" y="23"/>
                    <a:pt x="39" y="13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42"/>
            <p:cNvSpPr>
              <a:spLocks noEditPoints="1"/>
            </p:cNvSpPr>
            <p:nvPr userDrawn="1"/>
          </p:nvSpPr>
          <p:spPr bwMode="auto">
            <a:xfrm>
              <a:off x="6634163" y="2133600"/>
              <a:ext cx="111125" cy="101600"/>
            </a:xfrm>
            <a:custGeom>
              <a:avLst/>
              <a:gdLst>
                <a:gd name="T0" fmla="*/ 36 w 37"/>
                <a:gd name="T1" fmla="*/ 15 h 34"/>
                <a:gd name="T2" fmla="*/ 15 w 37"/>
                <a:gd name="T3" fmla="*/ 18 h 34"/>
                <a:gd name="T4" fmla="*/ 17 w 37"/>
                <a:gd name="T5" fmla="*/ 34 h 34"/>
                <a:gd name="T6" fmla="*/ 19 w 37"/>
                <a:gd name="T7" fmla="*/ 34 h 34"/>
                <a:gd name="T8" fmla="*/ 29 w 37"/>
                <a:gd name="T9" fmla="*/ 31 h 34"/>
                <a:gd name="T10" fmla="*/ 36 w 37"/>
                <a:gd name="T11" fmla="*/ 15 h 34"/>
                <a:gd name="T12" fmla="*/ 31 w 37"/>
                <a:gd name="T13" fmla="*/ 5 h 34"/>
                <a:gd name="T14" fmla="*/ 15 w 37"/>
                <a:gd name="T15" fmla="*/ 17 h 34"/>
                <a:gd name="T16" fmla="*/ 36 w 37"/>
                <a:gd name="T17" fmla="*/ 14 h 34"/>
                <a:gd name="T18" fmla="*/ 33 w 37"/>
                <a:gd name="T19" fmla="*/ 7 h 34"/>
                <a:gd name="T20" fmla="*/ 31 w 37"/>
                <a:gd name="T21" fmla="*/ 5 h 34"/>
                <a:gd name="T22" fmla="*/ 7 w 37"/>
                <a:gd name="T23" fmla="*/ 5 h 34"/>
                <a:gd name="T24" fmla="*/ 5 w 37"/>
                <a:gd name="T25" fmla="*/ 27 h 34"/>
                <a:gd name="T26" fmla="*/ 16 w 37"/>
                <a:gd name="T27" fmla="*/ 34 h 34"/>
                <a:gd name="T28" fmla="*/ 14 w 37"/>
                <a:gd name="T29" fmla="*/ 18 h 34"/>
                <a:gd name="T30" fmla="*/ 13 w 37"/>
                <a:gd name="T31" fmla="*/ 18 h 34"/>
                <a:gd name="T32" fmla="*/ 14 w 37"/>
                <a:gd name="T33" fmla="*/ 18 h 34"/>
                <a:gd name="T34" fmla="*/ 7 w 37"/>
                <a:gd name="T35" fmla="*/ 5 h 34"/>
                <a:gd name="T36" fmla="*/ 21 w 37"/>
                <a:gd name="T37" fmla="*/ 0 h 34"/>
                <a:gd name="T38" fmla="*/ 15 w 37"/>
                <a:gd name="T39" fmla="*/ 17 h 34"/>
                <a:gd name="T40" fmla="*/ 30 w 37"/>
                <a:gd name="T41" fmla="*/ 4 h 34"/>
                <a:gd name="T42" fmla="*/ 21 w 37"/>
                <a:gd name="T43" fmla="*/ 0 h 34"/>
                <a:gd name="T44" fmla="*/ 19 w 37"/>
                <a:gd name="T45" fmla="*/ 0 h 34"/>
                <a:gd name="T46" fmla="*/ 8 w 37"/>
                <a:gd name="T47" fmla="*/ 3 h 34"/>
                <a:gd name="T48" fmla="*/ 7 w 37"/>
                <a:gd name="T49" fmla="*/ 4 h 34"/>
                <a:gd name="T50" fmla="*/ 14 w 37"/>
                <a:gd name="T51" fmla="*/ 17 h 34"/>
                <a:gd name="T52" fmla="*/ 20 w 37"/>
                <a:gd name="T53" fmla="*/ 0 h 34"/>
                <a:gd name="T54" fmla="*/ 19 w 37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" h="34">
                  <a:moveTo>
                    <a:pt x="36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4" y="27"/>
                    <a:pt x="37" y="21"/>
                    <a:pt x="36" y="15"/>
                  </a:cubicBezTo>
                  <a:moveTo>
                    <a:pt x="31" y="5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2"/>
                    <a:pt x="34" y="9"/>
                    <a:pt x="33" y="7"/>
                  </a:cubicBezTo>
                  <a:cubicBezTo>
                    <a:pt x="32" y="6"/>
                    <a:pt x="31" y="5"/>
                    <a:pt x="31" y="5"/>
                  </a:cubicBezTo>
                  <a:moveTo>
                    <a:pt x="7" y="5"/>
                  </a:moveTo>
                  <a:cubicBezTo>
                    <a:pt x="1" y="11"/>
                    <a:pt x="0" y="20"/>
                    <a:pt x="5" y="27"/>
                  </a:cubicBezTo>
                  <a:cubicBezTo>
                    <a:pt x="8" y="31"/>
                    <a:pt x="12" y="33"/>
                    <a:pt x="16" y="3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21" y="0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2"/>
                    <a:pt x="24" y="0"/>
                    <a:pt x="21" y="0"/>
                  </a:cubicBezTo>
                  <a:moveTo>
                    <a:pt x="19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43"/>
            <p:cNvSpPr>
              <a:spLocks noEditPoints="1"/>
            </p:cNvSpPr>
            <p:nvPr userDrawn="1"/>
          </p:nvSpPr>
          <p:spPr bwMode="auto">
            <a:xfrm>
              <a:off x="6173788" y="1290638"/>
              <a:ext cx="111125" cy="100013"/>
            </a:xfrm>
            <a:custGeom>
              <a:avLst/>
              <a:gdLst>
                <a:gd name="T0" fmla="*/ 37 w 37"/>
                <a:gd name="T1" fmla="*/ 12 h 34"/>
                <a:gd name="T2" fmla="*/ 26 w 37"/>
                <a:gd name="T3" fmla="*/ 16 h 34"/>
                <a:gd name="T4" fmla="*/ 37 w 37"/>
                <a:gd name="T5" fmla="*/ 18 h 34"/>
                <a:gd name="T6" fmla="*/ 37 w 37"/>
                <a:gd name="T7" fmla="*/ 12 h 34"/>
                <a:gd name="T8" fmla="*/ 20 w 37"/>
                <a:gd name="T9" fmla="*/ 0 h 34"/>
                <a:gd name="T10" fmla="*/ 10 w 37"/>
                <a:gd name="T11" fmla="*/ 3 h 34"/>
                <a:gd name="T12" fmla="*/ 6 w 37"/>
                <a:gd name="T13" fmla="*/ 27 h 34"/>
                <a:gd name="T14" fmla="*/ 19 w 37"/>
                <a:gd name="T15" fmla="*/ 34 h 34"/>
                <a:gd name="T16" fmla="*/ 16 w 37"/>
                <a:gd name="T17" fmla="*/ 30 h 34"/>
                <a:gd name="T18" fmla="*/ 17 w 37"/>
                <a:gd name="T19" fmla="*/ 29 h 34"/>
                <a:gd name="T20" fmla="*/ 20 w 37"/>
                <a:gd name="T21" fmla="*/ 34 h 34"/>
                <a:gd name="T22" fmla="*/ 20 w 37"/>
                <a:gd name="T23" fmla="*/ 34 h 34"/>
                <a:gd name="T24" fmla="*/ 30 w 37"/>
                <a:gd name="T25" fmla="*/ 31 h 34"/>
                <a:gd name="T26" fmla="*/ 37 w 37"/>
                <a:gd name="T27" fmla="*/ 18 h 34"/>
                <a:gd name="T28" fmla="*/ 24 w 37"/>
                <a:gd name="T29" fmla="*/ 16 h 34"/>
                <a:gd name="T30" fmla="*/ 24 w 37"/>
                <a:gd name="T31" fmla="*/ 16 h 34"/>
                <a:gd name="T32" fmla="*/ 36 w 37"/>
                <a:gd name="T33" fmla="*/ 12 h 34"/>
                <a:gd name="T34" fmla="*/ 34 w 37"/>
                <a:gd name="T35" fmla="*/ 6 h 34"/>
                <a:gd name="T36" fmla="*/ 20 w 37"/>
                <a:gd name="T3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4">
                  <a:moveTo>
                    <a:pt x="37" y="12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6"/>
                    <a:pt x="37" y="14"/>
                    <a:pt x="37" y="12"/>
                  </a:cubicBezTo>
                  <a:moveTo>
                    <a:pt x="20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2" y="9"/>
                    <a:pt x="0" y="19"/>
                    <a:pt x="6" y="27"/>
                  </a:cubicBezTo>
                  <a:cubicBezTo>
                    <a:pt x="9" y="31"/>
                    <a:pt x="14" y="34"/>
                    <a:pt x="19" y="34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4" y="34"/>
                    <a:pt x="27" y="33"/>
                    <a:pt x="30" y="31"/>
                  </a:cubicBezTo>
                  <a:cubicBezTo>
                    <a:pt x="34" y="28"/>
                    <a:pt x="37" y="23"/>
                    <a:pt x="37" y="18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0"/>
                    <a:pt x="35" y="8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44"/>
            <p:cNvSpPr>
              <a:spLocks noEditPoints="1"/>
            </p:cNvSpPr>
            <p:nvPr userDrawn="1"/>
          </p:nvSpPr>
          <p:spPr bwMode="auto">
            <a:xfrm>
              <a:off x="7281863" y="1457325"/>
              <a:ext cx="111125" cy="104775"/>
            </a:xfrm>
            <a:custGeom>
              <a:avLst/>
              <a:gdLst>
                <a:gd name="T0" fmla="*/ 6 w 37"/>
                <a:gd name="T1" fmla="*/ 4 h 35"/>
                <a:gd name="T2" fmla="*/ 0 w 37"/>
                <a:gd name="T3" fmla="*/ 17 h 35"/>
                <a:gd name="T4" fmla="*/ 13 w 37"/>
                <a:gd name="T5" fmla="*/ 19 h 35"/>
                <a:gd name="T6" fmla="*/ 6 w 37"/>
                <a:gd name="T7" fmla="*/ 4 h 35"/>
                <a:gd name="T8" fmla="*/ 17 w 37"/>
                <a:gd name="T9" fmla="*/ 0 h 35"/>
                <a:gd name="T10" fmla="*/ 7 w 37"/>
                <a:gd name="T11" fmla="*/ 3 h 35"/>
                <a:gd name="T12" fmla="*/ 6 w 37"/>
                <a:gd name="T13" fmla="*/ 4 h 35"/>
                <a:gd name="T14" fmla="*/ 14 w 37"/>
                <a:gd name="T15" fmla="*/ 20 h 35"/>
                <a:gd name="T16" fmla="*/ 0 w 37"/>
                <a:gd name="T17" fmla="*/ 18 h 35"/>
                <a:gd name="T18" fmla="*/ 3 w 37"/>
                <a:gd name="T19" fmla="*/ 28 h 35"/>
                <a:gd name="T20" fmla="*/ 17 w 37"/>
                <a:gd name="T21" fmla="*/ 35 h 35"/>
                <a:gd name="T22" fmla="*/ 23 w 37"/>
                <a:gd name="T23" fmla="*/ 34 h 35"/>
                <a:gd name="T24" fmla="*/ 25 w 37"/>
                <a:gd name="T25" fmla="*/ 19 h 35"/>
                <a:gd name="T26" fmla="*/ 26 w 37"/>
                <a:gd name="T27" fmla="*/ 19 h 35"/>
                <a:gd name="T28" fmla="*/ 23 w 37"/>
                <a:gd name="T29" fmla="*/ 33 h 35"/>
                <a:gd name="T30" fmla="*/ 27 w 37"/>
                <a:gd name="T31" fmla="*/ 31 h 35"/>
                <a:gd name="T32" fmla="*/ 31 w 37"/>
                <a:gd name="T33" fmla="*/ 7 h 35"/>
                <a:gd name="T34" fmla="*/ 17 w 37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5">
                  <a:moveTo>
                    <a:pt x="6" y="4"/>
                  </a:moveTo>
                  <a:cubicBezTo>
                    <a:pt x="2" y="8"/>
                    <a:pt x="0" y="12"/>
                    <a:pt x="0" y="1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7" y="32"/>
                    <a:pt x="12" y="35"/>
                    <a:pt x="17" y="35"/>
                  </a:cubicBezTo>
                  <a:cubicBezTo>
                    <a:pt x="19" y="35"/>
                    <a:pt x="21" y="34"/>
                    <a:pt x="23" y="3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5" y="33"/>
                    <a:pt x="26" y="32"/>
                    <a:pt x="27" y="31"/>
                  </a:cubicBezTo>
                  <a:cubicBezTo>
                    <a:pt x="35" y="25"/>
                    <a:pt x="37" y="15"/>
                    <a:pt x="31" y="7"/>
                  </a:cubicBezTo>
                  <a:cubicBezTo>
                    <a:pt x="27" y="2"/>
                    <a:pt x="22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45"/>
            <p:cNvSpPr>
              <a:spLocks noEditPoints="1"/>
            </p:cNvSpPr>
            <p:nvPr userDrawn="1"/>
          </p:nvSpPr>
          <p:spPr bwMode="auto">
            <a:xfrm>
              <a:off x="10094913" y="4941888"/>
              <a:ext cx="111125" cy="103188"/>
            </a:xfrm>
            <a:custGeom>
              <a:avLst/>
              <a:gdLst>
                <a:gd name="T0" fmla="*/ 22 w 37"/>
                <a:gd name="T1" fmla="*/ 12 h 35"/>
                <a:gd name="T2" fmla="*/ 16 w 37"/>
                <a:gd name="T3" fmla="*/ 15 h 35"/>
                <a:gd name="T4" fmla="*/ 1 w 37"/>
                <a:gd name="T5" fmla="*/ 17 h 35"/>
                <a:gd name="T6" fmla="*/ 2 w 37"/>
                <a:gd name="T7" fmla="*/ 24 h 35"/>
                <a:gd name="T8" fmla="*/ 24 w 37"/>
                <a:gd name="T9" fmla="*/ 18 h 35"/>
                <a:gd name="T10" fmla="*/ 22 w 37"/>
                <a:gd name="T11" fmla="*/ 12 h 35"/>
                <a:gd name="T12" fmla="*/ 30 w 37"/>
                <a:gd name="T13" fmla="*/ 6 h 35"/>
                <a:gd name="T14" fmla="*/ 22 w 37"/>
                <a:gd name="T15" fmla="*/ 11 h 35"/>
                <a:gd name="T16" fmla="*/ 25 w 37"/>
                <a:gd name="T17" fmla="*/ 19 h 35"/>
                <a:gd name="T18" fmla="*/ 2 w 37"/>
                <a:gd name="T19" fmla="*/ 25 h 35"/>
                <a:gd name="T20" fmla="*/ 4 w 37"/>
                <a:gd name="T21" fmla="*/ 28 h 35"/>
                <a:gd name="T22" fmla="*/ 18 w 37"/>
                <a:gd name="T23" fmla="*/ 35 h 35"/>
                <a:gd name="T24" fmla="*/ 28 w 37"/>
                <a:gd name="T25" fmla="*/ 31 h 35"/>
                <a:gd name="T26" fmla="*/ 32 w 37"/>
                <a:gd name="T27" fmla="*/ 7 h 35"/>
                <a:gd name="T28" fmla="*/ 30 w 37"/>
                <a:gd name="T29" fmla="*/ 6 h 35"/>
                <a:gd name="T30" fmla="*/ 17 w 37"/>
                <a:gd name="T31" fmla="*/ 0 h 35"/>
                <a:gd name="T32" fmla="*/ 8 w 37"/>
                <a:gd name="T33" fmla="*/ 4 h 35"/>
                <a:gd name="T34" fmla="*/ 1 w 37"/>
                <a:gd name="T35" fmla="*/ 16 h 35"/>
                <a:gd name="T36" fmla="*/ 16 w 37"/>
                <a:gd name="T37" fmla="*/ 15 h 35"/>
                <a:gd name="T38" fmla="*/ 21 w 37"/>
                <a:gd name="T39" fmla="*/ 11 h 35"/>
                <a:gd name="T40" fmla="*/ 17 w 37"/>
                <a:gd name="T41" fmla="*/ 0 h 35"/>
                <a:gd name="T42" fmla="*/ 18 w 37"/>
                <a:gd name="T43" fmla="*/ 0 h 35"/>
                <a:gd name="T44" fmla="*/ 18 w 37"/>
                <a:gd name="T45" fmla="*/ 0 h 35"/>
                <a:gd name="T46" fmla="*/ 22 w 37"/>
                <a:gd name="T47" fmla="*/ 11 h 35"/>
                <a:gd name="T48" fmla="*/ 30 w 37"/>
                <a:gd name="T49" fmla="*/ 5 h 35"/>
                <a:gd name="T50" fmla="*/ 18 w 37"/>
                <a:gd name="T5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35">
                  <a:moveTo>
                    <a:pt x="22" y="12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1" y="22"/>
                    <a:pt x="2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30" y="6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6"/>
                    <a:pt x="3" y="27"/>
                    <a:pt x="4" y="28"/>
                  </a:cubicBezTo>
                  <a:cubicBezTo>
                    <a:pt x="7" y="32"/>
                    <a:pt x="13" y="35"/>
                    <a:pt x="18" y="35"/>
                  </a:cubicBezTo>
                  <a:cubicBezTo>
                    <a:pt x="21" y="35"/>
                    <a:pt x="25" y="34"/>
                    <a:pt x="28" y="31"/>
                  </a:cubicBezTo>
                  <a:cubicBezTo>
                    <a:pt x="36" y="26"/>
                    <a:pt x="37" y="15"/>
                    <a:pt x="32" y="7"/>
                  </a:cubicBezTo>
                  <a:cubicBezTo>
                    <a:pt x="31" y="7"/>
                    <a:pt x="31" y="6"/>
                    <a:pt x="30" y="6"/>
                  </a:cubicBezTo>
                  <a:moveTo>
                    <a:pt x="17" y="0"/>
                  </a:moveTo>
                  <a:cubicBezTo>
                    <a:pt x="14" y="1"/>
                    <a:pt x="10" y="2"/>
                    <a:pt x="8" y="4"/>
                  </a:cubicBezTo>
                  <a:cubicBezTo>
                    <a:pt x="3" y="7"/>
                    <a:pt x="1" y="12"/>
                    <a:pt x="1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2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50"/>
            <p:cNvSpPr>
              <a:spLocks noEditPoints="1"/>
            </p:cNvSpPr>
            <p:nvPr userDrawn="1"/>
          </p:nvSpPr>
          <p:spPr bwMode="auto">
            <a:xfrm>
              <a:off x="8542338" y="5346700"/>
              <a:ext cx="107950" cy="101600"/>
            </a:xfrm>
            <a:custGeom>
              <a:avLst/>
              <a:gdLst>
                <a:gd name="T0" fmla="*/ 35 w 36"/>
                <a:gd name="T1" fmla="*/ 13 h 34"/>
                <a:gd name="T2" fmla="*/ 19 w 36"/>
                <a:gd name="T3" fmla="*/ 21 h 34"/>
                <a:gd name="T4" fmla="*/ 36 w 36"/>
                <a:gd name="T5" fmla="*/ 17 h 34"/>
                <a:gd name="T6" fmla="*/ 35 w 36"/>
                <a:gd name="T7" fmla="*/ 13 h 34"/>
                <a:gd name="T8" fmla="*/ 5 w 36"/>
                <a:gd name="T9" fmla="*/ 6 h 34"/>
                <a:gd name="T10" fmla="*/ 5 w 36"/>
                <a:gd name="T11" fmla="*/ 27 h 34"/>
                <a:gd name="T12" fmla="*/ 19 w 36"/>
                <a:gd name="T13" fmla="*/ 34 h 34"/>
                <a:gd name="T14" fmla="*/ 29 w 36"/>
                <a:gd name="T15" fmla="*/ 31 h 34"/>
                <a:gd name="T16" fmla="*/ 36 w 36"/>
                <a:gd name="T17" fmla="*/ 17 h 34"/>
                <a:gd name="T18" fmla="*/ 17 w 36"/>
                <a:gd name="T19" fmla="*/ 22 h 34"/>
                <a:gd name="T20" fmla="*/ 17 w 36"/>
                <a:gd name="T21" fmla="*/ 22 h 34"/>
                <a:gd name="T22" fmla="*/ 17 w 36"/>
                <a:gd name="T23" fmla="*/ 22 h 34"/>
                <a:gd name="T24" fmla="*/ 16 w 36"/>
                <a:gd name="T25" fmla="*/ 22 h 34"/>
                <a:gd name="T26" fmla="*/ 16 w 36"/>
                <a:gd name="T27" fmla="*/ 22 h 34"/>
                <a:gd name="T28" fmla="*/ 5 w 36"/>
                <a:gd name="T29" fmla="*/ 6 h 34"/>
                <a:gd name="T30" fmla="*/ 22 w 36"/>
                <a:gd name="T31" fmla="*/ 0 h 34"/>
                <a:gd name="T32" fmla="*/ 17 w 36"/>
                <a:gd name="T33" fmla="*/ 21 h 34"/>
                <a:gd name="T34" fmla="*/ 35 w 36"/>
                <a:gd name="T35" fmla="*/ 12 h 34"/>
                <a:gd name="T36" fmla="*/ 32 w 36"/>
                <a:gd name="T37" fmla="*/ 7 h 34"/>
                <a:gd name="T38" fmla="*/ 22 w 36"/>
                <a:gd name="T39" fmla="*/ 0 h 34"/>
                <a:gd name="T40" fmla="*/ 18 w 36"/>
                <a:gd name="T41" fmla="*/ 0 h 34"/>
                <a:gd name="T42" fmla="*/ 8 w 36"/>
                <a:gd name="T43" fmla="*/ 3 h 34"/>
                <a:gd name="T44" fmla="*/ 6 w 36"/>
                <a:gd name="T45" fmla="*/ 5 h 34"/>
                <a:gd name="T46" fmla="*/ 16 w 36"/>
                <a:gd name="T47" fmla="*/ 21 h 34"/>
                <a:gd name="T48" fmla="*/ 21 w 36"/>
                <a:gd name="T49" fmla="*/ 0 h 34"/>
                <a:gd name="T50" fmla="*/ 18 w 36"/>
                <a:gd name="T5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5" y="13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6" y="14"/>
                    <a:pt x="35" y="13"/>
                  </a:cubicBezTo>
                  <a:moveTo>
                    <a:pt x="5" y="6"/>
                  </a:moveTo>
                  <a:cubicBezTo>
                    <a:pt x="0" y="12"/>
                    <a:pt x="0" y="21"/>
                    <a:pt x="5" y="27"/>
                  </a:cubicBezTo>
                  <a:cubicBezTo>
                    <a:pt x="8" y="32"/>
                    <a:pt x="13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3" y="27"/>
                    <a:pt x="36" y="22"/>
                    <a:pt x="36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22" y="0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0"/>
                    <a:pt x="34" y="8"/>
                    <a:pt x="32" y="7"/>
                  </a:cubicBezTo>
                  <a:cubicBezTo>
                    <a:pt x="30" y="3"/>
                    <a:pt x="26" y="1"/>
                    <a:pt x="22" y="0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52"/>
            <p:cNvSpPr>
              <a:spLocks noEditPoints="1"/>
            </p:cNvSpPr>
            <p:nvPr userDrawn="1"/>
          </p:nvSpPr>
          <p:spPr bwMode="auto">
            <a:xfrm>
              <a:off x="10044113" y="496888"/>
              <a:ext cx="111125" cy="101600"/>
            </a:xfrm>
            <a:custGeom>
              <a:avLst/>
              <a:gdLst>
                <a:gd name="T0" fmla="*/ 12 w 37"/>
                <a:gd name="T1" fmla="*/ 2 h 34"/>
                <a:gd name="T2" fmla="*/ 10 w 37"/>
                <a:gd name="T3" fmla="*/ 3 h 34"/>
                <a:gd name="T4" fmla="*/ 6 w 37"/>
                <a:gd name="T5" fmla="*/ 27 h 34"/>
                <a:gd name="T6" fmla="*/ 12 w 37"/>
                <a:gd name="T7" fmla="*/ 32 h 34"/>
                <a:gd name="T8" fmla="*/ 13 w 37"/>
                <a:gd name="T9" fmla="*/ 17 h 34"/>
                <a:gd name="T10" fmla="*/ 12 w 37"/>
                <a:gd name="T11" fmla="*/ 2 h 34"/>
                <a:gd name="T12" fmla="*/ 20 w 37"/>
                <a:gd name="T13" fmla="*/ 0 h 34"/>
                <a:gd name="T14" fmla="*/ 12 w 37"/>
                <a:gd name="T15" fmla="*/ 1 h 34"/>
                <a:gd name="T16" fmla="*/ 14 w 37"/>
                <a:gd name="T17" fmla="*/ 17 h 34"/>
                <a:gd name="T18" fmla="*/ 12 w 37"/>
                <a:gd name="T19" fmla="*/ 32 h 34"/>
                <a:gd name="T20" fmla="*/ 20 w 37"/>
                <a:gd name="T21" fmla="*/ 34 h 34"/>
                <a:gd name="T22" fmla="*/ 30 w 37"/>
                <a:gd name="T23" fmla="*/ 31 h 34"/>
                <a:gd name="T24" fmla="*/ 37 w 37"/>
                <a:gd name="T25" fmla="*/ 17 h 34"/>
                <a:gd name="T26" fmla="*/ 20 w 37"/>
                <a:gd name="T27" fmla="*/ 20 h 34"/>
                <a:gd name="T28" fmla="*/ 20 w 37"/>
                <a:gd name="T29" fmla="*/ 20 h 34"/>
                <a:gd name="T30" fmla="*/ 20 w 37"/>
                <a:gd name="T31" fmla="*/ 20 h 34"/>
                <a:gd name="T32" fmla="*/ 20 w 37"/>
                <a:gd name="T33" fmla="*/ 20 h 34"/>
                <a:gd name="T34" fmla="*/ 20 w 37"/>
                <a:gd name="T35" fmla="*/ 19 h 34"/>
                <a:gd name="T36" fmla="*/ 37 w 37"/>
                <a:gd name="T37" fmla="*/ 16 h 34"/>
                <a:gd name="T38" fmla="*/ 34 w 37"/>
                <a:gd name="T39" fmla="*/ 6 h 34"/>
                <a:gd name="T40" fmla="*/ 20 w 37"/>
                <a:gd name="T4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34">
                  <a:moveTo>
                    <a:pt x="12" y="2"/>
                  </a:moveTo>
                  <a:cubicBezTo>
                    <a:pt x="11" y="2"/>
                    <a:pt x="10" y="2"/>
                    <a:pt x="10" y="3"/>
                  </a:cubicBezTo>
                  <a:cubicBezTo>
                    <a:pt x="2" y="9"/>
                    <a:pt x="0" y="19"/>
                    <a:pt x="6" y="27"/>
                  </a:cubicBezTo>
                  <a:cubicBezTo>
                    <a:pt x="8" y="29"/>
                    <a:pt x="10" y="31"/>
                    <a:pt x="12" y="3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20" y="0"/>
                  </a:moveTo>
                  <a:cubicBezTo>
                    <a:pt x="17" y="0"/>
                    <a:pt x="15" y="0"/>
                    <a:pt x="12" y="1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5" y="33"/>
                    <a:pt x="17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5" y="27"/>
                    <a:pt x="37" y="22"/>
                    <a:pt x="37" y="17"/>
                  </a:cubicBezTo>
                  <a:cubicBezTo>
                    <a:pt x="27" y="19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6" y="18"/>
                    <a:pt x="37" y="16"/>
                  </a:cubicBezTo>
                  <a:cubicBezTo>
                    <a:pt x="37" y="13"/>
                    <a:pt x="36" y="9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55"/>
            <p:cNvSpPr>
              <a:spLocks noEditPoints="1"/>
            </p:cNvSpPr>
            <p:nvPr userDrawn="1"/>
          </p:nvSpPr>
          <p:spPr bwMode="auto">
            <a:xfrm>
              <a:off x="7297738" y="1250950"/>
              <a:ext cx="3221037" cy="4160838"/>
            </a:xfrm>
            <a:custGeom>
              <a:avLst/>
              <a:gdLst>
                <a:gd name="T0" fmla="*/ 814 w 2029"/>
                <a:gd name="T1" fmla="*/ 2621 h 2621"/>
                <a:gd name="T2" fmla="*/ 1766 w 2029"/>
                <a:gd name="T3" fmla="*/ 2370 h 2621"/>
                <a:gd name="T4" fmla="*/ 852 w 2029"/>
                <a:gd name="T5" fmla="*/ 2612 h 2621"/>
                <a:gd name="T6" fmla="*/ 955 w 2029"/>
                <a:gd name="T7" fmla="*/ 1953 h 2621"/>
                <a:gd name="T8" fmla="*/ 430 w 2029"/>
                <a:gd name="T9" fmla="*/ 2033 h 2621"/>
                <a:gd name="T10" fmla="*/ 428 w 2029"/>
                <a:gd name="T11" fmla="*/ 2035 h 2621"/>
                <a:gd name="T12" fmla="*/ 814 w 2029"/>
                <a:gd name="T13" fmla="*/ 2620 h 2621"/>
                <a:gd name="T14" fmla="*/ 889 w 2029"/>
                <a:gd name="T15" fmla="*/ 2264 h 2621"/>
                <a:gd name="T16" fmla="*/ 1175 w 2029"/>
                <a:gd name="T17" fmla="*/ 2405 h 2621"/>
                <a:gd name="T18" fmla="*/ 1064 w 2029"/>
                <a:gd name="T19" fmla="*/ 1936 h 2621"/>
                <a:gd name="T20" fmla="*/ 1201 w 2029"/>
                <a:gd name="T21" fmla="*/ 2420 h 2621"/>
                <a:gd name="T22" fmla="*/ 1606 w 2029"/>
                <a:gd name="T23" fmla="*/ 1857 h 2621"/>
                <a:gd name="T24" fmla="*/ 1602 w 2029"/>
                <a:gd name="T25" fmla="*/ 1875 h 2621"/>
                <a:gd name="T26" fmla="*/ 1801 w 2029"/>
                <a:gd name="T27" fmla="*/ 2345 h 2621"/>
                <a:gd name="T28" fmla="*/ 1606 w 2029"/>
                <a:gd name="T29" fmla="*/ 1857 h 2621"/>
                <a:gd name="T30" fmla="*/ 1606 w 2029"/>
                <a:gd name="T31" fmla="*/ 1857 h 2621"/>
                <a:gd name="T32" fmla="*/ 1617 w 2029"/>
                <a:gd name="T33" fmla="*/ 1853 h 2621"/>
                <a:gd name="T34" fmla="*/ 1615 w 2029"/>
                <a:gd name="T35" fmla="*/ 1851 h 2621"/>
                <a:gd name="T36" fmla="*/ 1523 w 2029"/>
                <a:gd name="T37" fmla="*/ 1004 h 2621"/>
                <a:gd name="T38" fmla="*/ 2029 w 2029"/>
                <a:gd name="T39" fmla="*/ 1276 h 2621"/>
                <a:gd name="T40" fmla="*/ 1619 w 2029"/>
                <a:gd name="T41" fmla="*/ 1849 h 2621"/>
                <a:gd name="T42" fmla="*/ 2029 w 2029"/>
                <a:gd name="T43" fmla="*/ 1274 h 2621"/>
                <a:gd name="T44" fmla="*/ 1523 w 2029"/>
                <a:gd name="T45" fmla="*/ 1004 h 2621"/>
                <a:gd name="T46" fmla="*/ 1521 w 2029"/>
                <a:gd name="T47" fmla="*/ 1004 h 2621"/>
                <a:gd name="T48" fmla="*/ 207 w 2029"/>
                <a:gd name="T49" fmla="*/ 975 h 2621"/>
                <a:gd name="T50" fmla="*/ 554 w 2029"/>
                <a:gd name="T51" fmla="*/ 1299 h 2621"/>
                <a:gd name="T52" fmla="*/ 214 w 2029"/>
                <a:gd name="T53" fmla="*/ 979 h 2621"/>
                <a:gd name="T54" fmla="*/ 814 w 2029"/>
                <a:gd name="T55" fmla="*/ 887 h 2621"/>
                <a:gd name="T56" fmla="*/ 1185 w 2029"/>
                <a:gd name="T57" fmla="*/ 1255 h 2621"/>
                <a:gd name="T58" fmla="*/ 1015 w 2029"/>
                <a:gd name="T59" fmla="*/ 1691 h 2621"/>
                <a:gd name="T60" fmla="*/ 449 w 2029"/>
                <a:gd name="T61" fmla="*/ 2009 h 2621"/>
                <a:gd name="T62" fmla="*/ 553 w 2029"/>
                <a:gd name="T63" fmla="*/ 1321 h 2621"/>
                <a:gd name="T64" fmla="*/ 991 w 2029"/>
                <a:gd name="T65" fmla="*/ 1706 h 2621"/>
                <a:gd name="T66" fmla="*/ 814 w 2029"/>
                <a:gd name="T67" fmla="*/ 889 h 2621"/>
                <a:gd name="T68" fmla="*/ 981 w 2029"/>
                <a:gd name="T69" fmla="*/ 1697 h 2621"/>
                <a:gd name="T70" fmla="*/ 556 w 2029"/>
                <a:gd name="T71" fmla="*/ 1300 h 2621"/>
                <a:gd name="T72" fmla="*/ 17 w 2029"/>
                <a:gd name="T73" fmla="*/ 1524 h 2621"/>
                <a:gd name="T74" fmla="*/ 419 w 2029"/>
                <a:gd name="T75" fmla="*/ 2030 h 2621"/>
                <a:gd name="T76" fmla="*/ 11 w 2029"/>
                <a:gd name="T77" fmla="*/ 1543 h 2621"/>
                <a:gd name="T78" fmla="*/ 551 w 2029"/>
                <a:gd name="T79" fmla="*/ 1323 h 2621"/>
                <a:gd name="T80" fmla="*/ 451 w 2029"/>
                <a:gd name="T81" fmla="*/ 2011 h 2621"/>
                <a:gd name="T82" fmla="*/ 953 w 2029"/>
                <a:gd name="T83" fmla="*/ 1951 h 2621"/>
                <a:gd name="T84" fmla="*/ 1004 w 2029"/>
                <a:gd name="T85" fmla="*/ 1738 h 2621"/>
                <a:gd name="T86" fmla="*/ 1010 w 2029"/>
                <a:gd name="T87" fmla="*/ 1753 h 2621"/>
                <a:gd name="T88" fmla="*/ 1015 w 2029"/>
                <a:gd name="T89" fmla="*/ 1691 h 2621"/>
                <a:gd name="T90" fmla="*/ 1217 w 2029"/>
                <a:gd name="T91" fmla="*/ 1289 h 2621"/>
                <a:gd name="T92" fmla="*/ 1611 w 2029"/>
                <a:gd name="T93" fmla="*/ 1844 h 2621"/>
                <a:gd name="T94" fmla="*/ 1207 w 2029"/>
                <a:gd name="T95" fmla="*/ 1278 h 2621"/>
                <a:gd name="T96" fmla="*/ 1521 w 2029"/>
                <a:gd name="T97" fmla="*/ 1004 h 2621"/>
                <a:gd name="T98" fmla="*/ 1185 w 2029"/>
                <a:gd name="T99" fmla="*/ 1255 h 2621"/>
                <a:gd name="T100" fmla="*/ 1160 w 2029"/>
                <a:gd name="T101" fmla="*/ 427 h 2621"/>
                <a:gd name="T102" fmla="*/ 1160 w 2029"/>
                <a:gd name="T103" fmla="*/ 432 h 2621"/>
                <a:gd name="T104" fmla="*/ 605 w 2029"/>
                <a:gd name="T105" fmla="*/ 406 h 2621"/>
                <a:gd name="T106" fmla="*/ 186 w 2029"/>
                <a:gd name="T107" fmla="*/ 966 h 2621"/>
                <a:gd name="T108" fmla="*/ 605 w 2029"/>
                <a:gd name="T109" fmla="*/ 406 h 2621"/>
                <a:gd name="T110" fmla="*/ 1158 w 2029"/>
                <a:gd name="T111" fmla="*/ 432 h 2621"/>
                <a:gd name="T112" fmla="*/ 727 w 2029"/>
                <a:gd name="T113" fmla="*/ 196 h 2621"/>
                <a:gd name="T114" fmla="*/ 1158 w 2029"/>
                <a:gd name="T115" fmla="*/ 425 h 2621"/>
                <a:gd name="T116" fmla="*/ 359 w 2029"/>
                <a:gd name="T117" fmla="*/ 0 h 2621"/>
                <a:gd name="T118" fmla="*/ 359 w 2029"/>
                <a:gd name="T119" fmla="*/ 0 h 2621"/>
                <a:gd name="T120" fmla="*/ 378 w 2029"/>
                <a:gd name="T121" fmla="*/ 10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9" h="2621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close/>
                  <a:moveTo>
                    <a:pt x="1803" y="2345"/>
                  </a:moveTo>
                  <a:lnTo>
                    <a:pt x="1803" y="2347"/>
                  </a:lnTo>
                  <a:lnTo>
                    <a:pt x="1807" y="2358"/>
                  </a:lnTo>
                  <a:lnTo>
                    <a:pt x="1766" y="2370"/>
                  </a:lnTo>
                  <a:lnTo>
                    <a:pt x="852" y="2612"/>
                  </a:lnTo>
                  <a:lnTo>
                    <a:pt x="820" y="2620"/>
                  </a:lnTo>
                  <a:lnTo>
                    <a:pt x="816" y="2621"/>
                  </a:lnTo>
                  <a:lnTo>
                    <a:pt x="852" y="2612"/>
                  </a:lnTo>
                  <a:lnTo>
                    <a:pt x="1766" y="2372"/>
                  </a:lnTo>
                  <a:lnTo>
                    <a:pt x="1809" y="2360"/>
                  </a:lnTo>
                  <a:lnTo>
                    <a:pt x="1803" y="2345"/>
                  </a:lnTo>
                  <a:close/>
                  <a:moveTo>
                    <a:pt x="955" y="1953"/>
                  </a:moveTo>
                  <a:lnTo>
                    <a:pt x="953" y="1953"/>
                  </a:lnTo>
                  <a:lnTo>
                    <a:pt x="889" y="2263"/>
                  </a:lnTo>
                  <a:lnTo>
                    <a:pt x="451" y="2045"/>
                  </a:lnTo>
                  <a:lnTo>
                    <a:pt x="430" y="2033"/>
                  </a:lnTo>
                  <a:lnTo>
                    <a:pt x="423" y="2030"/>
                  </a:lnTo>
                  <a:lnTo>
                    <a:pt x="421" y="2030"/>
                  </a:lnTo>
                  <a:lnTo>
                    <a:pt x="421" y="2031"/>
                  </a:lnTo>
                  <a:lnTo>
                    <a:pt x="428" y="2035"/>
                  </a:lnTo>
                  <a:lnTo>
                    <a:pt x="449" y="2045"/>
                  </a:lnTo>
                  <a:lnTo>
                    <a:pt x="889" y="2264"/>
                  </a:lnTo>
                  <a:lnTo>
                    <a:pt x="823" y="2580"/>
                  </a:lnTo>
                  <a:lnTo>
                    <a:pt x="814" y="2620"/>
                  </a:lnTo>
                  <a:lnTo>
                    <a:pt x="816" y="2621"/>
                  </a:lnTo>
                  <a:lnTo>
                    <a:pt x="816" y="2620"/>
                  </a:lnTo>
                  <a:lnTo>
                    <a:pt x="825" y="2580"/>
                  </a:lnTo>
                  <a:lnTo>
                    <a:pt x="889" y="2264"/>
                  </a:lnTo>
                  <a:lnTo>
                    <a:pt x="1173" y="2407"/>
                  </a:lnTo>
                  <a:lnTo>
                    <a:pt x="1200" y="2419"/>
                  </a:lnTo>
                  <a:lnTo>
                    <a:pt x="1201" y="2419"/>
                  </a:lnTo>
                  <a:lnTo>
                    <a:pt x="1175" y="2405"/>
                  </a:lnTo>
                  <a:lnTo>
                    <a:pt x="889" y="2264"/>
                  </a:lnTo>
                  <a:lnTo>
                    <a:pt x="955" y="1953"/>
                  </a:lnTo>
                  <a:close/>
                  <a:moveTo>
                    <a:pt x="1066" y="1936"/>
                  </a:moveTo>
                  <a:lnTo>
                    <a:pt x="1064" y="1936"/>
                  </a:lnTo>
                  <a:lnTo>
                    <a:pt x="1201" y="2381"/>
                  </a:lnTo>
                  <a:lnTo>
                    <a:pt x="1215" y="2426"/>
                  </a:lnTo>
                  <a:lnTo>
                    <a:pt x="1201" y="2419"/>
                  </a:lnTo>
                  <a:lnTo>
                    <a:pt x="1201" y="2420"/>
                  </a:lnTo>
                  <a:lnTo>
                    <a:pt x="1217" y="2428"/>
                  </a:lnTo>
                  <a:lnTo>
                    <a:pt x="1201" y="2381"/>
                  </a:lnTo>
                  <a:lnTo>
                    <a:pt x="1066" y="1936"/>
                  </a:lnTo>
                  <a:close/>
                  <a:moveTo>
                    <a:pt x="1606" y="1857"/>
                  </a:moveTo>
                  <a:lnTo>
                    <a:pt x="1606" y="1857"/>
                  </a:lnTo>
                  <a:lnTo>
                    <a:pt x="1604" y="1857"/>
                  </a:lnTo>
                  <a:lnTo>
                    <a:pt x="1600" y="1874"/>
                  </a:lnTo>
                  <a:lnTo>
                    <a:pt x="1602" y="1875"/>
                  </a:lnTo>
                  <a:lnTo>
                    <a:pt x="1606" y="1859"/>
                  </a:lnTo>
                  <a:lnTo>
                    <a:pt x="1615" y="1883"/>
                  </a:lnTo>
                  <a:lnTo>
                    <a:pt x="1794" y="2325"/>
                  </a:lnTo>
                  <a:lnTo>
                    <a:pt x="1801" y="2345"/>
                  </a:lnTo>
                  <a:lnTo>
                    <a:pt x="1803" y="2345"/>
                  </a:lnTo>
                  <a:lnTo>
                    <a:pt x="1796" y="2325"/>
                  </a:lnTo>
                  <a:lnTo>
                    <a:pt x="1617" y="1883"/>
                  </a:lnTo>
                  <a:lnTo>
                    <a:pt x="1606" y="1857"/>
                  </a:lnTo>
                  <a:close/>
                  <a:moveTo>
                    <a:pt x="1606" y="1855"/>
                  </a:moveTo>
                  <a:lnTo>
                    <a:pt x="1606" y="1857"/>
                  </a:lnTo>
                  <a:lnTo>
                    <a:pt x="1606" y="1857"/>
                  </a:lnTo>
                  <a:lnTo>
                    <a:pt x="1606" y="1857"/>
                  </a:lnTo>
                  <a:lnTo>
                    <a:pt x="1606" y="1855"/>
                  </a:lnTo>
                  <a:close/>
                  <a:moveTo>
                    <a:pt x="1617" y="1851"/>
                  </a:moveTo>
                  <a:lnTo>
                    <a:pt x="1615" y="1853"/>
                  </a:lnTo>
                  <a:lnTo>
                    <a:pt x="1617" y="1853"/>
                  </a:lnTo>
                  <a:lnTo>
                    <a:pt x="1617" y="1851"/>
                  </a:lnTo>
                  <a:close/>
                  <a:moveTo>
                    <a:pt x="1611" y="1845"/>
                  </a:moveTo>
                  <a:lnTo>
                    <a:pt x="1613" y="1847"/>
                  </a:lnTo>
                  <a:lnTo>
                    <a:pt x="1615" y="1851"/>
                  </a:lnTo>
                  <a:lnTo>
                    <a:pt x="1615" y="1851"/>
                  </a:lnTo>
                  <a:lnTo>
                    <a:pt x="1611" y="1845"/>
                  </a:lnTo>
                  <a:close/>
                  <a:moveTo>
                    <a:pt x="1523" y="1004"/>
                  </a:moveTo>
                  <a:lnTo>
                    <a:pt x="1523" y="1004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1" y="1261"/>
                  </a:lnTo>
                  <a:lnTo>
                    <a:pt x="2029" y="1276"/>
                  </a:lnTo>
                  <a:lnTo>
                    <a:pt x="2014" y="1295"/>
                  </a:lnTo>
                  <a:lnTo>
                    <a:pt x="1630" y="1830"/>
                  </a:lnTo>
                  <a:lnTo>
                    <a:pt x="1617" y="1851"/>
                  </a:lnTo>
                  <a:lnTo>
                    <a:pt x="1619" y="1849"/>
                  </a:lnTo>
                  <a:lnTo>
                    <a:pt x="1632" y="1832"/>
                  </a:lnTo>
                  <a:lnTo>
                    <a:pt x="2016" y="1297"/>
                  </a:lnTo>
                  <a:lnTo>
                    <a:pt x="2029" y="1276"/>
                  </a:lnTo>
                  <a:lnTo>
                    <a:pt x="2029" y="1274"/>
                  </a:lnTo>
                  <a:lnTo>
                    <a:pt x="2029" y="1274"/>
                  </a:lnTo>
                  <a:lnTo>
                    <a:pt x="2003" y="1259"/>
                  </a:lnTo>
                  <a:lnTo>
                    <a:pt x="1555" y="1022"/>
                  </a:lnTo>
                  <a:lnTo>
                    <a:pt x="1523" y="1004"/>
                  </a:lnTo>
                  <a:close/>
                  <a:moveTo>
                    <a:pt x="1521" y="1004"/>
                  </a:moveTo>
                  <a:lnTo>
                    <a:pt x="1521" y="1004"/>
                  </a:lnTo>
                  <a:lnTo>
                    <a:pt x="1521" y="1004"/>
                  </a:lnTo>
                  <a:lnTo>
                    <a:pt x="1521" y="1004"/>
                  </a:lnTo>
                  <a:close/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7" y="975"/>
                  </a:lnTo>
                  <a:lnTo>
                    <a:pt x="212" y="981"/>
                  </a:lnTo>
                  <a:lnTo>
                    <a:pt x="536" y="1276"/>
                  </a:lnTo>
                  <a:lnTo>
                    <a:pt x="556" y="1293"/>
                  </a:lnTo>
                  <a:lnTo>
                    <a:pt x="554" y="1299"/>
                  </a:lnTo>
                  <a:lnTo>
                    <a:pt x="556" y="1299"/>
                  </a:lnTo>
                  <a:lnTo>
                    <a:pt x="556" y="1293"/>
                  </a:lnTo>
                  <a:lnTo>
                    <a:pt x="538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close/>
                  <a:moveTo>
                    <a:pt x="812" y="874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8"/>
                  </a:lnTo>
                  <a:lnTo>
                    <a:pt x="833" y="898"/>
                  </a:lnTo>
                  <a:lnTo>
                    <a:pt x="1185" y="1255"/>
                  </a:lnTo>
                  <a:lnTo>
                    <a:pt x="1205" y="1278"/>
                  </a:lnTo>
                  <a:lnTo>
                    <a:pt x="1203" y="1280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40"/>
                  </a:lnTo>
                  <a:lnTo>
                    <a:pt x="983" y="1748"/>
                  </a:lnTo>
                  <a:lnTo>
                    <a:pt x="449" y="2009"/>
                  </a:lnTo>
                  <a:lnTo>
                    <a:pt x="428" y="2020"/>
                  </a:lnTo>
                  <a:lnTo>
                    <a:pt x="432" y="1996"/>
                  </a:lnTo>
                  <a:lnTo>
                    <a:pt x="551" y="1331"/>
                  </a:lnTo>
                  <a:lnTo>
                    <a:pt x="553" y="1321"/>
                  </a:lnTo>
                  <a:lnTo>
                    <a:pt x="571" y="1314"/>
                  </a:lnTo>
                  <a:lnTo>
                    <a:pt x="581" y="1323"/>
                  </a:lnTo>
                  <a:lnTo>
                    <a:pt x="981" y="1697"/>
                  </a:lnTo>
                  <a:lnTo>
                    <a:pt x="991" y="1706"/>
                  </a:lnTo>
                  <a:lnTo>
                    <a:pt x="987" y="1693"/>
                  </a:lnTo>
                  <a:lnTo>
                    <a:pt x="818" y="902"/>
                  </a:lnTo>
                  <a:lnTo>
                    <a:pt x="816" y="889"/>
                  </a:lnTo>
                  <a:lnTo>
                    <a:pt x="814" y="889"/>
                  </a:lnTo>
                  <a:lnTo>
                    <a:pt x="818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7"/>
                  </a:lnTo>
                  <a:lnTo>
                    <a:pt x="581" y="1321"/>
                  </a:lnTo>
                  <a:lnTo>
                    <a:pt x="571" y="1314"/>
                  </a:lnTo>
                  <a:lnTo>
                    <a:pt x="553" y="1321"/>
                  </a:lnTo>
                  <a:lnTo>
                    <a:pt x="556" y="1300"/>
                  </a:lnTo>
                  <a:lnTo>
                    <a:pt x="554" y="1299"/>
                  </a:lnTo>
                  <a:lnTo>
                    <a:pt x="551" y="1321"/>
                  </a:lnTo>
                  <a:lnTo>
                    <a:pt x="539" y="1325"/>
                  </a:lnTo>
                  <a:lnTo>
                    <a:pt x="17" y="1524"/>
                  </a:lnTo>
                  <a:lnTo>
                    <a:pt x="0" y="1530"/>
                  </a:lnTo>
                  <a:lnTo>
                    <a:pt x="11" y="1543"/>
                  </a:lnTo>
                  <a:lnTo>
                    <a:pt x="398" y="2005"/>
                  </a:lnTo>
                  <a:lnTo>
                    <a:pt x="419" y="2030"/>
                  </a:lnTo>
                  <a:lnTo>
                    <a:pt x="419" y="2030"/>
                  </a:lnTo>
                  <a:lnTo>
                    <a:pt x="421" y="2030"/>
                  </a:lnTo>
                  <a:lnTo>
                    <a:pt x="400" y="2005"/>
                  </a:lnTo>
                  <a:lnTo>
                    <a:pt x="11" y="1543"/>
                  </a:lnTo>
                  <a:lnTo>
                    <a:pt x="2" y="1532"/>
                  </a:lnTo>
                  <a:lnTo>
                    <a:pt x="17" y="1526"/>
                  </a:lnTo>
                  <a:lnTo>
                    <a:pt x="539" y="1327"/>
                  </a:lnTo>
                  <a:lnTo>
                    <a:pt x="551" y="1323"/>
                  </a:lnTo>
                  <a:lnTo>
                    <a:pt x="549" y="1331"/>
                  </a:lnTo>
                  <a:lnTo>
                    <a:pt x="432" y="1996"/>
                  </a:lnTo>
                  <a:lnTo>
                    <a:pt x="427" y="2022"/>
                  </a:lnTo>
                  <a:lnTo>
                    <a:pt x="451" y="2011"/>
                  </a:lnTo>
                  <a:lnTo>
                    <a:pt x="985" y="1748"/>
                  </a:lnTo>
                  <a:lnTo>
                    <a:pt x="996" y="1742"/>
                  </a:lnTo>
                  <a:lnTo>
                    <a:pt x="995" y="1753"/>
                  </a:lnTo>
                  <a:lnTo>
                    <a:pt x="953" y="1951"/>
                  </a:lnTo>
                  <a:lnTo>
                    <a:pt x="955" y="1951"/>
                  </a:lnTo>
                  <a:lnTo>
                    <a:pt x="996" y="1753"/>
                  </a:lnTo>
                  <a:lnTo>
                    <a:pt x="998" y="1742"/>
                  </a:lnTo>
                  <a:lnTo>
                    <a:pt x="1004" y="1738"/>
                  </a:lnTo>
                  <a:lnTo>
                    <a:pt x="1008" y="1753"/>
                  </a:lnTo>
                  <a:lnTo>
                    <a:pt x="1064" y="1936"/>
                  </a:lnTo>
                  <a:lnTo>
                    <a:pt x="1064" y="1936"/>
                  </a:lnTo>
                  <a:lnTo>
                    <a:pt x="1010" y="1753"/>
                  </a:lnTo>
                  <a:lnTo>
                    <a:pt x="1004" y="1738"/>
                  </a:lnTo>
                  <a:lnTo>
                    <a:pt x="998" y="1740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2"/>
                  </a:lnTo>
                  <a:lnTo>
                    <a:pt x="1207" y="1278"/>
                  </a:lnTo>
                  <a:lnTo>
                    <a:pt x="1217" y="1289"/>
                  </a:lnTo>
                  <a:lnTo>
                    <a:pt x="1228" y="1304"/>
                  </a:lnTo>
                  <a:lnTo>
                    <a:pt x="1595" y="1823"/>
                  </a:lnTo>
                  <a:lnTo>
                    <a:pt x="1611" y="1845"/>
                  </a:lnTo>
                  <a:lnTo>
                    <a:pt x="1611" y="1844"/>
                  </a:lnTo>
                  <a:lnTo>
                    <a:pt x="1596" y="1823"/>
                  </a:lnTo>
                  <a:lnTo>
                    <a:pt x="1228" y="1302"/>
                  </a:lnTo>
                  <a:lnTo>
                    <a:pt x="1218" y="1287"/>
                  </a:lnTo>
                  <a:lnTo>
                    <a:pt x="1207" y="1278"/>
                  </a:lnTo>
                  <a:lnTo>
                    <a:pt x="1233" y="1255"/>
                  </a:lnTo>
                  <a:lnTo>
                    <a:pt x="1499" y="1026"/>
                  </a:lnTo>
                  <a:lnTo>
                    <a:pt x="1521" y="1005"/>
                  </a:lnTo>
                  <a:lnTo>
                    <a:pt x="1521" y="1004"/>
                  </a:lnTo>
                  <a:lnTo>
                    <a:pt x="1499" y="1024"/>
                  </a:lnTo>
                  <a:lnTo>
                    <a:pt x="1233" y="1255"/>
                  </a:lnTo>
                  <a:lnTo>
                    <a:pt x="1207" y="1278"/>
                  </a:lnTo>
                  <a:lnTo>
                    <a:pt x="1185" y="1255"/>
                  </a:lnTo>
                  <a:lnTo>
                    <a:pt x="835" y="896"/>
                  </a:lnTo>
                  <a:lnTo>
                    <a:pt x="812" y="874"/>
                  </a:lnTo>
                  <a:close/>
                  <a:moveTo>
                    <a:pt x="1160" y="427"/>
                  </a:moveTo>
                  <a:lnTo>
                    <a:pt x="1160" y="427"/>
                  </a:lnTo>
                  <a:lnTo>
                    <a:pt x="1160" y="429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7"/>
                  </a:lnTo>
                  <a:close/>
                  <a:moveTo>
                    <a:pt x="605" y="406"/>
                  </a:moveTo>
                  <a:lnTo>
                    <a:pt x="583" y="434"/>
                  </a:lnTo>
                  <a:lnTo>
                    <a:pt x="207" y="938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7" y="940"/>
                  </a:lnTo>
                  <a:lnTo>
                    <a:pt x="585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close/>
                  <a:moveTo>
                    <a:pt x="727" y="196"/>
                  </a:moveTo>
                  <a:lnTo>
                    <a:pt x="726" y="196"/>
                  </a:lnTo>
                  <a:lnTo>
                    <a:pt x="1132" y="414"/>
                  </a:lnTo>
                  <a:lnTo>
                    <a:pt x="1158" y="427"/>
                  </a:lnTo>
                  <a:lnTo>
                    <a:pt x="1158" y="425"/>
                  </a:lnTo>
                  <a:lnTo>
                    <a:pt x="1134" y="412"/>
                  </a:lnTo>
                  <a:lnTo>
                    <a:pt x="727" y="196"/>
                  </a:lnTo>
                  <a:close/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close/>
                  <a:moveTo>
                    <a:pt x="361" y="0"/>
                  </a:moveTo>
                  <a:lnTo>
                    <a:pt x="359" y="0"/>
                  </a:lnTo>
                  <a:lnTo>
                    <a:pt x="378" y="10"/>
                  </a:lnTo>
                  <a:lnTo>
                    <a:pt x="726" y="196"/>
                  </a:lnTo>
                  <a:lnTo>
                    <a:pt x="726" y="196"/>
                  </a:lnTo>
                  <a:lnTo>
                    <a:pt x="378" y="1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56"/>
            <p:cNvSpPr>
              <a:spLocks noEditPoints="1"/>
            </p:cNvSpPr>
            <p:nvPr userDrawn="1"/>
          </p:nvSpPr>
          <p:spPr bwMode="auto">
            <a:xfrm>
              <a:off x="7297738" y="1250950"/>
              <a:ext cx="3221037" cy="4160838"/>
            </a:xfrm>
            <a:custGeom>
              <a:avLst/>
              <a:gdLst>
                <a:gd name="T0" fmla="*/ 814 w 2029"/>
                <a:gd name="T1" fmla="*/ 2621 h 2621"/>
                <a:gd name="T2" fmla="*/ 1766 w 2029"/>
                <a:gd name="T3" fmla="*/ 2370 h 2621"/>
                <a:gd name="T4" fmla="*/ 852 w 2029"/>
                <a:gd name="T5" fmla="*/ 2612 h 2621"/>
                <a:gd name="T6" fmla="*/ 955 w 2029"/>
                <a:gd name="T7" fmla="*/ 1953 h 2621"/>
                <a:gd name="T8" fmla="*/ 430 w 2029"/>
                <a:gd name="T9" fmla="*/ 2033 h 2621"/>
                <a:gd name="T10" fmla="*/ 428 w 2029"/>
                <a:gd name="T11" fmla="*/ 2035 h 2621"/>
                <a:gd name="T12" fmla="*/ 814 w 2029"/>
                <a:gd name="T13" fmla="*/ 2620 h 2621"/>
                <a:gd name="T14" fmla="*/ 889 w 2029"/>
                <a:gd name="T15" fmla="*/ 2264 h 2621"/>
                <a:gd name="T16" fmla="*/ 1175 w 2029"/>
                <a:gd name="T17" fmla="*/ 2405 h 2621"/>
                <a:gd name="T18" fmla="*/ 1064 w 2029"/>
                <a:gd name="T19" fmla="*/ 1936 h 2621"/>
                <a:gd name="T20" fmla="*/ 1201 w 2029"/>
                <a:gd name="T21" fmla="*/ 2420 h 2621"/>
                <a:gd name="T22" fmla="*/ 1606 w 2029"/>
                <a:gd name="T23" fmla="*/ 1857 h 2621"/>
                <a:gd name="T24" fmla="*/ 1602 w 2029"/>
                <a:gd name="T25" fmla="*/ 1875 h 2621"/>
                <a:gd name="T26" fmla="*/ 1801 w 2029"/>
                <a:gd name="T27" fmla="*/ 2345 h 2621"/>
                <a:gd name="T28" fmla="*/ 1606 w 2029"/>
                <a:gd name="T29" fmla="*/ 1857 h 2621"/>
                <a:gd name="T30" fmla="*/ 1606 w 2029"/>
                <a:gd name="T31" fmla="*/ 1857 h 2621"/>
                <a:gd name="T32" fmla="*/ 1617 w 2029"/>
                <a:gd name="T33" fmla="*/ 1853 h 2621"/>
                <a:gd name="T34" fmla="*/ 1615 w 2029"/>
                <a:gd name="T35" fmla="*/ 1851 h 2621"/>
                <a:gd name="T36" fmla="*/ 1523 w 2029"/>
                <a:gd name="T37" fmla="*/ 1004 h 2621"/>
                <a:gd name="T38" fmla="*/ 2029 w 2029"/>
                <a:gd name="T39" fmla="*/ 1276 h 2621"/>
                <a:gd name="T40" fmla="*/ 1619 w 2029"/>
                <a:gd name="T41" fmla="*/ 1849 h 2621"/>
                <a:gd name="T42" fmla="*/ 2029 w 2029"/>
                <a:gd name="T43" fmla="*/ 1274 h 2621"/>
                <a:gd name="T44" fmla="*/ 1523 w 2029"/>
                <a:gd name="T45" fmla="*/ 1004 h 2621"/>
                <a:gd name="T46" fmla="*/ 1521 w 2029"/>
                <a:gd name="T47" fmla="*/ 1004 h 2621"/>
                <a:gd name="T48" fmla="*/ 207 w 2029"/>
                <a:gd name="T49" fmla="*/ 975 h 2621"/>
                <a:gd name="T50" fmla="*/ 554 w 2029"/>
                <a:gd name="T51" fmla="*/ 1299 h 2621"/>
                <a:gd name="T52" fmla="*/ 214 w 2029"/>
                <a:gd name="T53" fmla="*/ 979 h 2621"/>
                <a:gd name="T54" fmla="*/ 814 w 2029"/>
                <a:gd name="T55" fmla="*/ 887 h 2621"/>
                <a:gd name="T56" fmla="*/ 1185 w 2029"/>
                <a:gd name="T57" fmla="*/ 1255 h 2621"/>
                <a:gd name="T58" fmla="*/ 1015 w 2029"/>
                <a:gd name="T59" fmla="*/ 1691 h 2621"/>
                <a:gd name="T60" fmla="*/ 449 w 2029"/>
                <a:gd name="T61" fmla="*/ 2009 h 2621"/>
                <a:gd name="T62" fmla="*/ 553 w 2029"/>
                <a:gd name="T63" fmla="*/ 1321 h 2621"/>
                <a:gd name="T64" fmla="*/ 991 w 2029"/>
                <a:gd name="T65" fmla="*/ 1706 h 2621"/>
                <a:gd name="T66" fmla="*/ 814 w 2029"/>
                <a:gd name="T67" fmla="*/ 889 h 2621"/>
                <a:gd name="T68" fmla="*/ 981 w 2029"/>
                <a:gd name="T69" fmla="*/ 1697 h 2621"/>
                <a:gd name="T70" fmla="*/ 556 w 2029"/>
                <a:gd name="T71" fmla="*/ 1300 h 2621"/>
                <a:gd name="T72" fmla="*/ 17 w 2029"/>
                <a:gd name="T73" fmla="*/ 1524 h 2621"/>
                <a:gd name="T74" fmla="*/ 419 w 2029"/>
                <a:gd name="T75" fmla="*/ 2030 h 2621"/>
                <a:gd name="T76" fmla="*/ 11 w 2029"/>
                <a:gd name="T77" fmla="*/ 1543 h 2621"/>
                <a:gd name="T78" fmla="*/ 551 w 2029"/>
                <a:gd name="T79" fmla="*/ 1323 h 2621"/>
                <a:gd name="T80" fmla="*/ 451 w 2029"/>
                <a:gd name="T81" fmla="*/ 2011 h 2621"/>
                <a:gd name="T82" fmla="*/ 953 w 2029"/>
                <a:gd name="T83" fmla="*/ 1951 h 2621"/>
                <a:gd name="T84" fmla="*/ 1004 w 2029"/>
                <a:gd name="T85" fmla="*/ 1738 h 2621"/>
                <a:gd name="T86" fmla="*/ 1010 w 2029"/>
                <a:gd name="T87" fmla="*/ 1753 h 2621"/>
                <a:gd name="T88" fmla="*/ 1015 w 2029"/>
                <a:gd name="T89" fmla="*/ 1691 h 2621"/>
                <a:gd name="T90" fmla="*/ 1217 w 2029"/>
                <a:gd name="T91" fmla="*/ 1289 h 2621"/>
                <a:gd name="T92" fmla="*/ 1611 w 2029"/>
                <a:gd name="T93" fmla="*/ 1844 h 2621"/>
                <a:gd name="T94" fmla="*/ 1207 w 2029"/>
                <a:gd name="T95" fmla="*/ 1278 h 2621"/>
                <a:gd name="T96" fmla="*/ 1521 w 2029"/>
                <a:gd name="T97" fmla="*/ 1004 h 2621"/>
                <a:gd name="T98" fmla="*/ 1185 w 2029"/>
                <a:gd name="T99" fmla="*/ 1255 h 2621"/>
                <a:gd name="T100" fmla="*/ 1160 w 2029"/>
                <a:gd name="T101" fmla="*/ 427 h 2621"/>
                <a:gd name="T102" fmla="*/ 1160 w 2029"/>
                <a:gd name="T103" fmla="*/ 432 h 2621"/>
                <a:gd name="T104" fmla="*/ 605 w 2029"/>
                <a:gd name="T105" fmla="*/ 406 h 2621"/>
                <a:gd name="T106" fmla="*/ 186 w 2029"/>
                <a:gd name="T107" fmla="*/ 966 h 2621"/>
                <a:gd name="T108" fmla="*/ 605 w 2029"/>
                <a:gd name="T109" fmla="*/ 406 h 2621"/>
                <a:gd name="T110" fmla="*/ 1158 w 2029"/>
                <a:gd name="T111" fmla="*/ 432 h 2621"/>
                <a:gd name="T112" fmla="*/ 727 w 2029"/>
                <a:gd name="T113" fmla="*/ 196 h 2621"/>
                <a:gd name="T114" fmla="*/ 1158 w 2029"/>
                <a:gd name="T115" fmla="*/ 425 h 2621"/>
                <a:gd name="T116" fmla="*/ 359 w 2029"/>
                <a:gd name="T117" fmla="*/ 0 h 2621"/>
                <a:gd name="T118" fmla="*/ 359 w 2029"/>
                <a:gd name="T119" fmla="*/ 0 h 2621"/>
                <a:gd name="T120" fmla="*/ 378 w 2029"/>
                <a:gd name="T121" fmla="*/ 10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9" h="2621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moveTo>
                    <a:pt x="1803" y="2345"/>
                  </a:moveTo>
                  <a:lnTo>
                    <a:pt x="1803" y="2347"/>
                  </a:lnTo>
                  <a:lnTo>
                    <a:pt x="1807" y="2358"/>
                  </a:lnTo>
                  <a:lnTo>
                    <a:pt x="1766" y="2370"/>
                  </a:lnTo>
                  <a:lnTo>
                    <a:pt x="852" y="2612"/>
                  </a:lnTo>
                  <a:lnTo>
                    <a:pt x="820" y="2620"/>
                  </a:lnTo>
                  <a:lnTo>
                    <a:pt x="816" y="2621"/>
                  </a:lnTo>
                  <a:lnTo>
                    <a:pt x="852" y="2612"/>
                  </a:lnTo>
                  <a:lnTo>
                    <a:pt x="1766" y="2372"/>
                  </a:lnTo>
                  <a:lnTo>
                    <a:pt x="1809" y="2360"/>
                  </a:lnTo>
                  <a:lnTo>
                    <a:pt x="1803" y="2345"/>
                  </a:lnTo>
                  <a:moveTo>
                    <a:pt x="955" y="1953"/>
                  </a:moveTo>
                  <a:lnTo>
                    <a:pt x="953" y="1953"/>
                  </a:lnTo>
                  <a:lnTo>
                    <a:pt x="889" y="2263"/>
                  </a:lnTo>
                  <a:lnTo>
                    <a:pt x="451" y="2045"/>
                  </a:lnTo>
                  <a:lnTo>
                    <a:pt x="430" y="2033"/>
                  </a:lnTo>
                  <a:lnTo>
                    <a:pt x="423" y="2030"/>
                  </a:lnTo>
                  <a:lnTo>
                    <a:pt x="421" y="2030"/>
                  </a:lnTo>
                  <a:lnTo>
                    <a:pt x="421" y="2031"/>
                  </a:lnTo>
                  <a:lnTo>
                    <a:pt x="428" y="2035"/>
                  </a:lnTo>
                  <a:lnTo>
                    <a:pt x="449" y="2045"/>
                  </a:lnTo>
                  <a:lnTo>
                    <a:pt x="889" y="2264"/>
                  </a:lnTo>
                  <a:lnTo>
                    <a:pt x="823" y="2580"/>
                  </a:lnTo>
                  <a:lnTo>
                    <a:pt x="814" y="2620"/>
                  </a:lnTo>
                  <a:lnTo>
                    <a:pt x="816" y="2621"/>
                  </a:lnTo>
                  <a:lnTo>
                    <a:pt x="816" y="2620"/>
                  </a:lnTo>
                  <a:lnTo>
                    <a:pt x="825" y="2580"/>
                  </a:lnTo>
                  <a:lnTo>
                    <a:pt x="889" y="2264"/>
                  </a:lnTo>
                  <a:lnTo>
                    <a:pt x="1173" y="2407"/>
                  </a:lnTo>
                  <a:lnTo>
                    <a:pt x="1200" y="2419"/>
                  </a:lnTo>
                  <a:lnTo>
                    <a:pt x="1201" y="2419"/>
                  </a:lnTo>
                  <a:lnTo>
                    <a:pt x="1175" y="2405"/>
                  </a:lnTo>
                  <a:lnTo>
                    <a:pt x="889" y="2264"/>
                  </a:lnTo>
                  <a:lnTo>
                    <a:pt x="955" y="1953"/>
                  </a:lnTo>
                  <a:moveTo>
                    <a:pt x="1066" y="1936"/>
                  </a:moveTo>
                  <a:lnTo>
                    <a:pt x="1064" y="1936"/>
                  </a:lnTo>
                  <a:lnTo>
                    <a:pt x="1201" y="2381"/>
                  </a:lnTo>
                  <a:lnTo>
                    <a:pt x="1215" y="2426"/>
                  </a:lnTo>
                  <a:lnTo>
                    <a:pt x="1201" y="2419"/>
                  </a:lnTo>
                  <a:lnTo>
                    <a:pt x="1201" y="2420"/>
                  </a:lnTo>
                  <a:lnTo>
                    <a:pt x="1217" y="2428"/>
                  </a:lnTo>
                  <a:lnTo>
                    <a:pt x="1201" y="2381"/>
                  </a:lnTo>
                  <a:lnTo>
                    <a:pt x="1066" y="1936"/>
                  </a:lnTo>
                  <a:moveTo>
                    <a:pt x="1606" y="1857"/>
                  </a:moveTo>
                  <a:lnTo>
                    <a:pt x="1606" y="1857"/>
                  </a:lnTo>
                  <a:lnTo>
                    <a:pt x="1604" y="1857"/>
                  </a:lnTo>
                  <a:lnTo>
                    <a:pt x="1600" y="1874"/>
                  </a:lnTo>
                  <a:lnTo>
                    <a:pt x="1602" y="1875"/>
                  </a:lnTo>
                  <a:lnTo>
                    <a:pt x="1606" y="1859"/>
                  </a:lnTo>
                  <a:lnTo>
                    <a:pt x="1615" y="1883"/>
                  </a:lnTo>
                  <a:lnTo>
                    <a:pt x="1794" y="2325"/>
                  </a:lnTo>
                  <a:lnTo>
                    <a:pt x="1801" y="2345"/>
                  </a:lnTo>
                  <a:lnTo>
                    <a:pt x="1803" y="2345"/>
                  </a:lnTo>
                  <a:lnTo>
                    <a:pt x="1796" y="2325"/>
                  </a:lnTo>
                  <a:lnTo>
                    <a:pt x="1617" y="1883"/>
                  </a:lnTo>
                  <a:lnTo>
                    <a:pt x="1606" y="1857"/>
                  </a:lnTo>
                  <a:moveTo>
                    <a:pt x="1606" y="1855"/>
                  </a:moveTo>
                  <a:lnTo>
                    <a:pt x="1606" y="1857"/>
                  </a:lnTo>
                  <a:lnTo>
                    <a:pt x="1606" y="1857"/>
                  </a:lnTo>
                  <a:lnTo>
                    <a:pt x="1606" y="1857"/>
                  </a:lnTo>
                  <a:lnTo>
                    <a:pt x="1606" y="1855"/>
                  </a:lnTo>
                  <a:moveTo>
                    <a:pt x="1617" y="1851"/>
                  </a:moveTo>
                  <a:lnTo>
                    <a:pt x="1615" y="1853"/>
                  </a:lnTo>
                  <a:lnTo>
                    <a:pt x="1617" y="1853"/>
                  </a:lnTo>
                  <a:lnTo>
                    <a:pt x="1617" y="1851"/>
                  </a:lnTo>
                  <a:moveTo>
                    <a:pt x="1611" y="1845"/>
                  </a:moveTo>
                  <a:lnTo>
                    <a:pt x="1613" y="1847"/>
                  </a:lnTo>
                  <a:lnTo>
                    <a:pt x="1615" y="1851"/>
                  </a:lnTo>
                  <a:lnTo>
                    <a:pt x="1615" y="1851"/>
                  </a:lnTo>
                  <a:lnTo>
                    <a:pt x="1611" y="1845"/>
                  </a:lnTo>
                  <a:moveTo>
                    <a:pt x="1523" y="1004"/>
                  </a:moveTo>
                  <a:lnTo>
                    <a:pt x="1523" y="1004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1" y="1261"/>
                  </a:lnTo>
                  <a:lnTo>
                    <a:pt x="2029" y="1276"/>
                  </a:lnTo>
                  <a:lnTo>
                    <a:pt x="2014" y="1295"/>
                  </a:lnTo>
                  <a:lnTo>
                    <a:pt x="1630" y="1830"/>
                  </a:lnTo>
                  <a:lnTo>
                    <a:pt x="1617" y="1851"/>
                  </a:lnTo>
                  <a:lnTo>
                    <a:pt x="1619" y="1849"/>
                  </a:lnTo>
                  <a:lnTo>
                    <a:pt x="1632" y="1832"/>
                  </a:lnTo>
                  <a:lnTo>
                    <a:pt x="2016" y="1297"/>
                  </a:lnTo>
                  <a:lnTo>
                    <a:pt x="2029" y="1276"/>
                  </a:lnTo>
                  <a:lnTo>
                    <a:pt x="2029" y="1274"/>
                  </a:lnTo>
                  <a:lnTo>
                    <a:pt x="2029" y="1274"/>
                  </a:lnTo>
                  <a:lnTo>
                    <a:pt x="2003" y="1259"/>
                  </a:lnTo>
                  <a:lnTo>
                    <a:pt x="1555" y="1022"/>
                  </a:lnTo>
                  <a:lnTo>
                    <a:pt x="1523" y="1004"/>
                  </a:lnTo>
                  <a:moveTo>
                    <a:pt x="1521" y="1004"/>
                  </a:moveTo>
                  <a:lnTo>
                    <a:pt x="1521" y="1004"/>
                  </a:lnTo>
                  <a:lnTo>
                    <a:pt x="1521" y="1004"/>
                  </a:lnTo>
                  <a:lnTo>
                    <a:pt x="1521" y="1004"/>
                  </a:lnTo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7" y="975"/>
                  </a:lnTo>
                  <a:lnTo>
                    <a:pt x="212" y="981"/>
                  </a:lnTo>
                  <a:lnTo>
                    <a:pt x="536" y="1276"/>
                  </a:lnTo>
                  <a:lnTo>
                    <a:pt x="556" y="1293"/>
                  </a:lnTo>
                  <a:lnTo>
                    <a:pt x="554" y="1299"/>
                  </a:lnTo>
                  <a:lnTo>
                    <a:pt x="556" y="1299"/>
                  </a:lnTo>
                  <a:lnTo>
                    <a:pt x="556" y="1293"/>
                  </a:lnTo>
                  <a:lnTo>
                    <a:pt x="538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moveTo>
                    <a:pt x="812" y="874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8"/>
                  </a:lnTo>
                  <a:lnTo>
                    <a:pt x="833" y="898"/>
                  </a:lnTo>
                  <a:lnTo>
                    <a:pt x="1185" y="1255"/>
                  </a:lnTo>
                  <a:lnTo>
                    <a:pt x="1205" y="1278"/>
                  </a:lnTo>
                  <a:lnTo>
                    <a:pt x="1203" y="1280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40"/>
                  </a:lnTo>
                  <a:lnTo>
                    <a:pt x="983" y="1748"/>
                  </a:lnTo>
                  <a:lnTo>
                    <a:pt x="449" y="2009"/>
                  </a:lnTo>
                  <a:lnTo>
                    <a:pt x="428" y="2020"/>
                  </a:lnTo>
                  <a:lnTo>
                    <a:pt x="432" y="1996"/>
                  </a:lnTo>
                  <a:lnTo>
                    <a:pt x="551" y="1331"/>
                  </a:lnTo>
                  <a:lnTo>
                    <a:pt x="553" y="1321"/>
                  </a:lnTo>
                  <a:lnTo>
                    <a:pt x="571" y="1314"/>
                  </a:lnTo>
                  <a:lnTo>
                    <a:pt x="581" y="1323"/>
                  </a:lnTo>
                  <a:lnTo>
                    <a:pt x="981" y="1697"/>
                  </a:lnTo>
                  <a:lnTo>
                    <a:pt x="991" y="1706"/>
                  </a:lnTo>
                  <a:lnTo>
                    <a:pt x="987" y="1693"/>
                  </a:lnTo>
                  <a:lnTo>
                    <a:pt x="818" y="902"/>
                  </a:lnTo>
                  <a:lnTo>
                    <a:pt x="816" y="889"/>
                  </a:lnTo>
                  <a:lnTo>
                    <a:pt x="814" y="889"/>
                  </a:lnTo>
                  <a:lnTo>
                    <a:pt x="818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7"/>
                  </a:lnTo>
                  <a:lnTo>
                    <a:pt x="581" y="1321"/>
                  </a:lnTo>
                  <a:lnTo>
                    <a:pt x="571" y="1314"/>
                  </a:lnTo>
                  <a:lnTo>
                    <a:pt x="553" y="1321"/>
                  </a:lnTo>
                  <a:lnTo>
                    <a:pt x="556" y="1300"/>
                  </a:lnTo>
                  <a:lnTo>
                    <a:pt x="554" y="1299"/>
                  </a:lnTo>
                  <a:lnTo>
                    <a:pt x="551" y="1321"/>
                  </a:lnTo>
                  <a:lnTo>
                    <a:pt x="539" y="1325"/>
                  </a:lnTo>
                  <a:lnTo>
                    <a:pt x="17" y="1524"/>
                  </a:lnTo>
                  <a:lnTo>
                    <a:pt x="0" y="1530"/>
                  </a:lnTo>
                  <a:lnTo>
                    <a:pt x="11" y="1543"/>
                  </a:lnTo>
                  <a:lnTo>
                    <a:pt x="398" y="2005"/>
                  </a:lnTo>
                  <a:lnTo>
                    <a:pt x="419" y="2030"/>
                  </a:lnTo>
                  <a:lnTo>
                    <a:pt x="419" y="2030"/>
                  </a:lnTo>
                  <a:lnTo>
                    <a:pt x="421" y="2030"/>
                  </a:lnTo>
                  <a:lnTo>
                    <a:pt x="400" y="2005"/>
                  </a:lnTo>
                  <a:lnTo>
                    <a:pt x="11" y="1543"/>
                  </a:lnTo>
                  <a:lnTo>
                    <a:pt x="2" y="1532"/>
                  </a:lnTo>
                  <a:lnTo>
                    <a:pt x="17" y="1526"/>
                  </a:lnTo>
                  <a:lnTo>
                    <a:pt x="539" y="1327"/>
                  </a:lnTo>
                  <a:lnTo>
                    <a:pt x="551" y="1323"/>
                  </a:lnTo>
                  <a:lnTo>
                    <a:pt x="549" y="1331"/>
                  </a:lnTo>
                  <a:lnTo>
                    <a:pt x="432" y="1996"/>
                  </a:lnTo>
                  <a:lnTo>
                    <a:pt x="427" y="2022"/>
                  </a:lnTo>
                  <a:lnTo>
                    <a:pt x="451" y="2011"/>
                  </a:lnTo>
                  <a:lnTo>
                    <a:pt x="985" y="1748"/>
                  </a:lnTo>
                  <a:lnTo>
                    <a:pt x="996" y="1742"/>
                  </a:lnTo>
                  <a:lnTo>
                    <a:pt x="995" y="1753"/>
                  </a:lnTo>
                  <a:lnTo>
                    <a:pt x="953" y="1951"/>
                  </a:lnTo>
                  <a:lnTo>
                    <a:pt x="955" y="1951"/>
                  </a:lnTo>
                  <a:lnTo>
                    <a:pt x="996" y="1753"/>
                  </a:lnTo>
                  <a:lnTo>
                    <a:pt x="998" y="1742"/>
                  </a:lnTo>
                  <a:lnTo>
                    <a:pt x="1004" y="1738"/>
                  </a:lnTo>
                  <a:lnTo>
                    <a:pt x="1008" y="1753"/>
                  </a:lnTo>
                  <a:lnTo>
                    <a:pt x="1064" y="1936"/>
                  </a:lnTo>
                  <a:lnTo>
                    <a:pt x="1064" y="1936"/>
                  </a:lnTo>
                  <a:lnTo>
                    <a:pt x="1010" y="1753"/>
                  </a:lnTo>
                  <a:lnTo>
                    <a:pt x="1004" y="1738"/>
                  </a:lnTo>
                  <a:lnTo>
                    <a:pt x="998" y="1740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2"/>
                  </a:lnTo>
                  <a:lnTo>
                    <a:pt x="1207" y="1278"/>
                  </a:lnTo>
                  <a:lnTo>
                    <a:pt x="1217" y="1289"/>
                  </a:lnTo>
                  <a:lnTo>
                    <a:pt x="1228" y="1304"/>
                  </a:lnTo>
                  <a:lnTo>
                    <a:pt x="1595" y="1823"/>
                  </a:lnTo>
                  <a:lnTo>
                    <a:pt x="1611" y="1845"/>
                  </a:lnTo>
                  <a:lnTo>
                    <a:pt x="1611" y="1844"/>
                  </a:lnTo>
                  <a:lnTo>
                    <a:pt x="1596" y="1823"/>
                  </a:lnTo>
                  <a:lnTo>
                    <a:pt x="1228" y="1302"/>
                  </a:lnTo>
                  <a:lnTo>
                    <a:pt x="1218" y="1287"/>
                  </a:lnTo>
                  <a:lnTo>
                    <a:pt x="1207" y="1278"/>
                  </a:lnTo>
                  <a:lnTo>
                    <a:pt x="1233" y="1255"/>
                  </a:lnTo>
                  <a:lnTo>
                    <a:pt x="1499" y="1026"/>
                  </a:lnTo>
                  <a:lnTo>
                    <a:pt x="1521" y="1005"/>
                  </a:lnTo>
                  <a:lnTo>
                    <a:pt x="1521" y="1004"/>
                  </a:lnTo>
                  <a:lnTo>
                    <a:pt x="1499" y="1024"/>
                  </a:lnTo>
                  <a:lnTo>
                    <a:pt x="1233" y="1255"/>
                  </a:lnTo>
                  <a:lnTo>
                    <a:pt x="1207" y="1278"/>
                  </a:lnTo>
                  <a:lnTo>
                    <a:pt x="1185" y="1255"/>
                  </a:lnTo>
                  <a:lnTo>
                    <a:pt x="835" y="896"/>
                  </a:lnTo>
                  <a:lnTo>
                    <a:pt x="812" y="874"/>
                  </a:lnTo>
                  <a:moveTo>
                    <a:pt x="1160" y="427"/>
                  </a:moveTo>
                  <a:lnTo>
                    <a:pt x="1160" y="427"/>
                  </a:lnTo>
                  <a:lnTo>
                    <a:pt x="1160" y="429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7"/>
                  </a:lnTo>
                  <a:moveTo>
                    <a:pt x="605" y="406"/>
                  </a:moveTo>
                  <a:lnTo>
                    <a:pt x="583" y="434"/>
                  </a:lnTo>
                  <a:lnTo>
                    <a:pt x="207" y="938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7" y="940"/>
                  </a:lnTo>
                  <a:lnTo>
                    <a:pt x="585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moveTo>
                    <a:pt x="727" y="196"/>
                  </a:moveTo>
                  <a:lnTo>
                    <a:pt x="726" y="196"/>
                  </a:lnTo>
                  <a:lnTo>
                    <a:pt x="1132" y="414"/>
                  </a:lnTo>
                  <a:lnTo>
                    <a:pt x="1158" y="427"/>
                  </a:lnTo>
                  <a:lnTo>
                    <a:pt x="1158" y="425"/>
                  </a:lnTo>
                  <a:lnTo>
                    <a:pt x="1134" y="412"/>
                  </a:lnTo>
                  <a:lnTo>
                    <a:pt x="727" y="196"/>
                  </a:lnTo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moveTo>
                    <a:pt x="361" y="0"/>
                  </a:moveTo>
                  <a:lnTo>
                    <a:pt x="359" y="0"/>
                  </a:lnTo>
                  <a:lnTo>
                    <a:pt x="378" y="10"/>
                  </a:lnTo>
                  <a:lnTo>
                    <a:pt x="726" y="196"/>
                  </a:lnTo>
                  <a:lnTo>
                    <a:pt x="726" y="196"/>
                  </a:lnTo>
                  <a:lnTo>
                    <a:pt x="378" y="10"/>
                  </a:lnTo>
                  <a:lnTo>
                    <a:pt x="36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57"/>
            <p:cNvSpPr>
              <a:spLocks noEditPoints="1"/>
            </p:cNvSpPr>
            <p:nvPr userDrawn="1"/>
          </p:nvSpPr>
          <p:spPr bwMode="auto">
            <a:xfrm>
              <a:off x="6789738" y="-66675"/>
              <a:ext cx="4403725" cy="3387725"/>
            </a:xfrm>
            <a:custGeom>
              <a:avLst/>
              <a:gdLst>
                <a:gd name="T0" fmla="*/ 472 w 1475"/>
                <a:gd name="T1" fmla="*/ 1135 h 1136"/>
                <a:gd name="T2" fmla="*/ 17 w 1475"/>
                <a:gd name="T3" fmla="*/ 986 h 1136"/>
                <a:gd name="T4" fmla="*/ 269 w 1475"/>
                <a:gd name="T5" fmla="*/ 956 h 1136"/>
                <a:gd name="T6" fmla="*/ 753 w 1475"/>
                <a:gd name="T7" fmla="*/ 875 h 1136"/>
                <a:gd name="T8" fmla="*/ 590 w 1475"/>
                <a:gd name="T9" fmla="*/ 914 h 1136"/>
                <a:gd name="T10" fmla="*/ 269 w 1475"/>
                <a:gd name="T11" fmla="*/ 956 h 1136"/>
                <a:gd name="T12" fmla="*/ 0 w 1475"/>
                <a:gd name="T13" fmla="*/ 981 h 1136"/>
                <a:gd name="T14" fmla="*/ 465 w 1475"/>
                <a:gd name="T15" fmla="*/ 1133 h 1136"/>
                <a:gd name="T16" fmla="*/ 589 w 1475"/>
                <a:gd name="T17" fmla="*/ 917 h 1136"/>
                <a:gd name="T18" fmla="*/ 607 w 1475"/>
                <a:gd name="T19" fmla="*/ 915 h 1136"/>
                <a:gd name="T20" fmla="*/ 591 w 1475"/>
                <a:gd name="T21" fmla="*/ 916 h 1136"/>
                <a:gd name="T22" fmla="*/ 621 w 1475"/>
                <a:gd name="T23" fmla="*/ 899 h 1136"/>
                <a:gd name="T24" fmla="*/ 753 w 1475"/>
                <a:gd name="T25" fmla="*/ 875 h 1136"/>
                <a:gd name="T26" fmla="*/ 755 w 1475"/>
                <a:gd name="T27" fmla="*/ 875 h 1136"/>
                <a:gd name="T28" fmla="*/ 1475 w 1475"/>
                <a:gd name="T29" fmla="*/ 469 h 1136"/>
                <a:gd name="T30" fmla="*/ 1475 w 1475"/>
                <a:gd name="T31" fmla="*/ 469 h 1136"/>
                <a:gd name="T32" fmla="*/ 996 w 1475"/>
                <a:gd name="T33" fmla="*/ 496 h 1136"/>
                <a:gd name="T34" fmla="*/ 640 w 1475"/>
                <a:gd name="T35" fmla="*/ 416 h 1136"/>
                <a:gd name="T36" fmla="*/ 643 w 1475"/>
                <a:gd name="T37" fmla="*/ 415 h 1136"/>
                <a:gd name="T38" fmla="*/ 1080 w 1475"/>
                <a:gd name="T39" fmla="*/ 425 h 1136"/>
                <a:gd name="T40" fmla="*/ 1071 w 1475"/>
                <a:gd name="T41" fmla="*/ 433 h 1136"/>
                <a:gd name="T42" fmla="*/ 1260 w 1475"/>
                <a:gd name="T43" fmla="*/ 624 h 1136"/>
                <a:gd name="T44" fmla="*/ 1274 w 1475"/>
                <a:gd name="T45" fmla="*/ 639 h 1136"/>
                <a:gd name="T46" fmla="*/ 1465 w 1475"/>
                <a:gd name="T47" fmla="*/ 478 h 1136"/>
                <a:gd name="T48" fmla="*/ 1274 w 1475"/>
                <a:gd name="T49" fmla="*/ 638 h 1136"/>
                <a:gd name="T50" fmla="*/ 1081 w 1475"/>
                <a:gd name="T51" fmla="*/ 426 h 1136"/>
                <a:gd name="T52" fmla="*/ 1439 w 1475"/>
                <a:gd name="T53" fmla="*/ 309 h 1136"/>
                <a:gd name="T54" fmla="*/ 1439 w 1475"/>
                <a:gd name="T55" fmla="*/ 309 h 1136"/>
                <a:gd name="T56" fmla="*/ 1422 w 1475"/>
                <a:gd name="T57" fmla="*/ 297 h 1136"/>
                <a:gd name="T58" fmla="*/ 1276 w 1475"/>
                <a:gd name="T59" fmla="*/ 382 h 1136"/>
                <a:gd name="T60" fmla="*/ 1456 w 1475"/>
                <a:gd name="T61" fmla="*/ 462 h 1136"/>
                <a:gd name="T62" fmla="*/ 1474 w 1475"/>
                <a:gd name="T63" fmla="*/ 470 h 1136"/>
                <a:gd name="T64" fmla="*/ 1291 w 1475"/>
                <a:gd name="T65" fmla="*/ 389 h 1136"/>
                <a:gd name="T66" fmla="*/ 1438 w 1475"/>
                <a:gd name="T67" fmla="*/ 310 h 1136"/>
                <a:gd name="T68" fmla="*/ 1281 w 1475"/>
                <a:gd name="T69" fmla="*/ 185 h 1136"/>
                <a:gd name="T70" fmla="*/ 1269 w 1475"/>
                <a:gd name="T71" fmla="*/ 177 h 1136"/>
                <a:gd name="T72" fmla="*/ 1079 w 1475"/>
                <a:gd name="T73" fmla="*/ 1 h 1136"/>
                <a:gd name="T74" fmla="*/ 869 w 1475"/>
                <a:gd name="T75" fmla="*/ 317 h 1136"/>
                <a:gd name="T76" fmla="*/ 658 w 1475"/>
                <a:gd name="T77" fmla="*/ 408 h 1136"/>
                <a:gd name="T78" fmla="*/ 790 w 1475"/>
                <a:gd name="T79" fmla="*/ 655 h 1136"/>
                <a:gd name="T80" fmla="*/ 642 w 1475"/>
                <a:gd name="T81" fmla="*/ 418 h 1136"/>
                <a:gd name="T82" fmla="*/ 786 w 1475"/>
                <a:gd name="T83" fmla="*/ 668 h 1136"/>
                <a:gd name="T84" fmla="*/ 786 w 1475"/>
                <a:gd name="T85" fmla="*/ 670 h 1136"/>
                <a:gd name="T86" fmla="*/ 765 w 1475"/>
                <a:gd name="T87" fmla="*/ 858 h 1136"/>
                <a:gd name="T88" fmla="*/ 785 w 1475"/>
                <a:gd name="T89" fmla="*/ 689 h 1136"/>
                <a:gd name="T90" fmla="*/ 787 w 1475"/>
                <a:gd name="T91" fmla="*/ 669 h 1136"/>
                <a:gd name="T92" fmla="*/ 995 w 1475"/>
                <a:gd name="T93" fmla="*/ 496 h 1136"/>
                <a:gd name="T94" fmla="*/ 882 w 1475"/>
                <a:gd name="T95" fmla="*/ 329 h 1136"/>
                <a:gd name="T96" fmla="*/ 1074 w 1475"/>
                <a:gd name="T97" fmla="*/ 422 h 1136"/>
                <a:gd name="T98" fmla="*/ 888 w 1475"/>
                <a:gd name="T99" fmla="*/ 310 h 1136"/>
                <a:gd name="T100" fmla="*/ 1080 w 1475"/>
                <a:gd name="T101" fmla="*/ 15 h 1136"/>
                <a:gd name="T102" fmla="*/ 1083 w 1475"/>
                <a:gd name="T103" fmla="*/ 402 h 1136"/>
                <a:gd name="T104" fmla="*/ 1102 w 1475"/>
                <a:gd name="T105" fmla="*/ 221 h 1136"/>
                <a:gd name="T106" fmla="*/ 1079 w 1475"/>
                <a:gd name="T107" fmla="*/ 2 h 1136"/>
                <a:gd name="T108" fmla="*/ 1269 w 1475"/>
                <a:gd name="T109" fmla="*/ 176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75" h="1136">
                  <a:moveTo>
                    <a:pt x="286" y="954"/>
                  </a:moveTo>
                  <a:cubicBezTo>
                    <a:pt x="589" y="917"/>
                    <a:pt x="589" y="917"/>
                    <a:pt x="589" y="917"/>
                  </a:cubicBezTo>
                  <a:cubicBezTo>
                    <a:pt x="479" y="1121"/>
                    <a:pt x="479" y="1121"/>
                    <a:pt x="479" y="1121"/>
                  </a:cubicBezTo>
                  <a:cubicBezTo>
                    <a:pt x="472" y="1135"/>
                    <a:pt x="472" y="1135"/>
                    <a:pt x="472" y="1135"/>
                  </a:cubicBezTo>
                  <a:cubicBezTo>
                    <a:pt x="466" y="1133"/>
                    <a:pt x="466" y="1133"/>
                    <a:pt x="466" y="1133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17" y="986"/>
                    <a:pt x="17" y="986"/>
                    <a:pt x="17" y="986"/>
                  </a:cubicBezTo>
                  <a:cubicBezTo>
                    <a:pt x="1" y="981"/>
                    <a:pt x="1" y="981"/>
                    <a:pt x="1" y="981"/>
                  </a:cubicBezTo>
                  <a:cubicBezTo>
                    <a:pt x="17" y="980"/>
                    <a:pt x="17" y="980"/>
                    <a:pt x="17" y="980"/>
                  </a:cubicBezTo>
                  <a:cubicBezTo>
                    <a:pt x="252" y="958"/>
                    <a:pt x="252" y="958"/>
                    <a:pt x="252" y="958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86" y="954"/>
                    <a:pt x="286" y="954"/>
                    <a:pt x="286" y="954"/>
                  </a:cubicBezTo>
                  <a:moveTo>
                    <a:pt x="753" y="875"/>
                  </a:moveTo>
                  <a:cubicBezTo>
                    <a:pt x="744" y="877"/>
                    <a:pt x="744" y="877"/>
                    <a:pt x="744" y="877"/>
                  </a:cubicBezTo>
                  <a:cubicBezTo>
                    <a:pt x="620" y="898"/>
                    <a:pt x="620" y="898"/>
                    <a:pt x="620" y="898"/>
                  </a:cubicBezTo>
                  <a:cubicBezTo>
                    <a:pt x="596" y="903"/>
                    <a:pt x="596" y="903"/>
                    <a:pt x="596" y="903"/>
                  </a:cubicBezTo>
                  <a:cubicBezTo>
                    <a:pt x="590" y="914"/>
                    <a:pt x="590" y="914"/>
                    <a:pt x="590" y="914"/>
                  </a:cubicBezTo>
                  <a:cubicBezTo>
                    <a:pt x="589" y="916"/>
                    <a:pt x="589" y="916"/>
                    <a:pt x="589" y="916"/>
                  </a:cubicBezTo>
                  <a:cubicBezTo>
                    <a:pt x="286" y="954"/>
                    <a:pt x="286" y="954"/>
                    <a:pt x="286" y="954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52" y="957"/>
                    <a:pt x="252" y="957"/>
                    <a:pt x="252" y="957"/>
                  </a:cubicBezTo>
                  <a:cubicBezTo>
                    <a:pt x="17" y="979"/>
                    <a:pt x="17" y="979"/>
                    <a:pt x="17" y="979"/>
                  </a:cubicBezTo>
                  <a:cubicBezTo>
                    <a:pt x="0" y="981"/>
                    <a:pt x="0" y="981"/>
                    <a:pt x="0" y="981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17" y="987"/>
                    <a:pt x="17" y="987"/>
                    <a:pt x="17" y="987"/>
                  </a:cubicBezTo>
                  <a:cubicBezTo>
                    <a:pt x="450" y="1129"/>
                    <a:pt x="450" y="1129"/>
                    <a:pt x="450" y="1129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66" y="1134"/>
                    <a:pt x="466" y="1134"/>
                    <a:pt x="466" y="1134"/>
                  </a:cubicBezTo>
                  <a:cubicBezTo>
                    <a:pt x="472" y="1136"/>
                    <a:pt x="472" y="1136"/>
                    <a:pt x="472" y="1136"/>
                  </a:cubicBezTo>
                  <a:cubicBezTo>
                    <a:pt x="479" y="1122"/>
                    <a:pt x="479" y="1122"/>
                    <a:pt x="479" y="1122"/>
                  </a:cubicBezTo>
                  <a:cubicBezTo>
                    <a:pt x="589" y="917"/>
                    <a:pt x="589" y="917"/>
                    <a:pt x="589" y="917"/>
                  </a:cubicBezTo>
                  <a:cubicBezTo>
                    <a:pt x="592" y="916"/>
                    <a:pt x="592" y="916"/>
                    <a:pt x="592" y="916"/>
                  </a:cubicBezTo>
                  <a:cubicBezTo>
                    <a:pt x="603" y="915"/>
                    <a:pt x="603" y="915"/>
                    <a:pt x="603" y="915"/>
                  </a:cubicBezTo>
                  <a:cubicBezTo>
                    <a:pt x="604" y="915"/>
                    <a:pt x="604" y="915"/>
                    <a:pt x="604" y="915"/>
                  </a:cubicBezTo>
                  <a:cubicBezTo>
                    <a:pt x="607" y="915"/>
                    <a:pt x="607" y="915"/>
                    <a:pt x="607" y="915"/>
                  </a:cubicBezTo>
                  <a:cubicBezTo>
                    <a:pt x="607" y="914"/>
                    <a:pt x="607" y="914"/>
                    <a:pt x="607" y="914"/>
                  </a:cubicBezTo>
                  <a:cubicBezTo>
                    <a:pt x="604" y="914"/>
                    <a:pt x="604" y="914"/>
                    <a:pt x="604" y="914"/>
                  </a:cubicBezTo>
                  <a:cubicBezTo>
                    <a:pt x="603" y="914"/>
                    <a:pt x="603" y="914"/>
                    <a:pt x="603" y="914"/>
                  </a:cubicBezTo>
                  <a:cubicBezTo>
                    <a:pt x="591" y="916"/>
                    <a:pt x="591" y="916"/>
                    <a:pt x="591" y="916"/>
                  </a:cubicBezTo>
                  <a:cubicBezTo>
                    <a:pt x="590" y="916"/>
                    <a:pt x="590" y="916"/>
                    <a:pt x="590" y="916"/>
                  </a:cubicBezTo>
                  <a:cubicBezTo>
                    <a:pt x="590" y="915"/>
                    <a:pt x="590" y="915"/>
                    <a:pt x="590" y="915"/>
                  </a:cubicBezTo>
                  <a:cubicBezTo>
                    <a:pt x="597" y="903"/>
                    <a:pt x="597" y="903"/>
                    <a:pt x="597" y="903"/>
                  </a:cubicBezTo>
                  <a:cubicBezTo>
                    <a:pt x="621" y="899"/>
                    <a:pt x="621" y="899"/>
                    <a:pt x="621" y="899"/>
                  </a:cubicBezTo>
                  <a:cubicBezTo>
                    <a:pt x="744" y="877"/>
                    <a:pt x="744" y="877"/>
                    <a:pt x="744" y="877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53" y="875"/>
                    <a:pt x="753" y="875"/>
                    <a:pt x="753" y="875"/>
                  </a:cubicBezTo>
                  <a:cubicBezTo>
                    <a:pt x="753" y="875"/>
                    <a:pt x="753" y="875"/>
                    <a:pt x="753" y="875"/>
                  </a:cubicBezTo>
                  <a:moveTo>
                    <a:pt x="764" y="869"/>
                  </a:moveTo>
                  <a:cubicBezTo>
                    <a:pt x="764" y="869"/>
                    <a:pt x="764" y="869"/>
                    <a:pt x="764" y="869"/>
                  </a:cubicBezTo>
                  <a:cubicBezTo>
                    <a:pt x="763" y="873"/>
                    <a:pt x="763" y="873"/>
                    <a:pt x="763" y="873"/>
                  </a:cubicBezTo>
                  <a:cubicBezTo>
                    <a:pt x="755" y="875"/>
                    <a:pt x="755" y="875"/>
                    <a:pt x="755" y="875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64" y="874"/>
                    <a:pt x="764" y="874"/>
                    <a:pt x="764" y="874"/>
                  </a:cubicBezTo>
                  <a:cubicBezTo>
                    <a:pt x="764" y="869"/>
                    <a:pt x="764" y="869"/>
                    <a:pt x="764" y="869"/>
                  </a:cubicBezTo>
                  <a:moveTo>
                    <a:pt x="1475" y="469"/>
                  </a:moveTo>
                  <a:cubicBezTo>
                    <a:pt x="1475" y="469"/>
                    <a:pt x="1475" y="469"/>
                    <a:pt x="1475" y="469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69"/>
                    <a:pt x="1475" y="469"/>
                    <a:pt x="1475" y="469"/>
                  </a:cubicBezTo>
                  <a:moveTo>
                    <a:pt x="1071" y="433"/>
                  </a:moveTo>
                  <a:cubicBezTo>
                    <a:pt x="1070" y="433"/>
                    <a:pt x="1070" y="433"/>
                    <a:pt x="1070" y="433"/>
                  </a:cubicBezTo>
                  <a:cubicBezTo>
                    <a:pt x="996" y="495"/>
                    <a:pt x="996" y="495"/>
                    <a:pt x="996" y="495"/>
                  </a:cubicBezTo>
                  <a:cubicBezTo>
                    <a:pt x="996" y="496"/>
                    <a:pt x="996" y="496"/>
                    <a:pt x="996" y="496"/>
                  </a:cubicBezTo>
                  <a:cubicBezTo>
                    <a:pt x="1070" y="434"/>
                    <a:pt x="1070" y="434"/>
                    <a:pt x="1070" y="434"/>
                  </a:cubicBezTo>
                  <a:cubicBezTo>
                    <a:pt x="1071" y="433"/>
                    <a:pt x="1071" y="433"/>
                    <a:pt x="1071" y="433"/>
                  </a:cubicBezTo>
                  <a:moveTo>
                    <a:pt x="643" y="414"/>
                  </a:moveTo>
                  <a:cubicBezTo>
                    <a:pt x="640" y="416"/>
                    <a:pt x="640" y="416"/>
                    <a:pt x="640" y="416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0" y="416"/>
                    <a:pt x="640" y="416"/>
                    <a:pt x="640" y="416"/>
                  </a:cubicBezTo>
                  <a:cubicBezTo>
                    <a:pt x="643" y="415"/>
                    <a:pt x="643" y="415"/>
                    <a:pt x="643" y="415"/>
                  </a:cubicBezTo>
                  <a:cubicBezTo>
                    <a:pt x="643" y="414"/>
                    <a:pt x="643" y="414"/>
                    <a:pt x="643" y="414"/>
                  </a:cubicBezTo>
                  <a:moveTo>
                    <a:pt x="1082" y="409"/>
                  </a:moveTo>
                  <a:cubicBezTo>
                    <a:pt x="1082" y="410"/>
                    <a:pt x="1082" y="410"/>
                    <a:pt x="1082" y="410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1" y="433"/>
                    <a:pt x="1071" y="433"/>
                    <a:pt x="1071" y="433"/>
                  </a:cubicBezTo>
                  <a:cubicBezTo>
                    <a:pt x="1071" y="434"/>
                    <a:pt x="1071" y="434"/>
                    <a:pt x="1071" y="434"/>
                  </a:cubicBezTo>
                  <a:cubicBezTo>
                    <a:pt x="1080" y="426"/>
                    <a:pt x="1080" y="426"/>
                    <a:pt x="1080" y="426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260" y="624"/>
                    <a:pt x="1260" y="624"/>
                    <a:pt x="1260" y="624"/>
                  </a:cubicBezTo>
                  <a:cubicBezTo>
                    <a:pt x="1272" y="636"/>
                    <a:pt x="1272" y="636"/>
                    <a:pt x="1272" y="636"/>
                  </a:cubicBezTo>
                  <a:cubicBezTo>
                    <a:pt x="1273" y="638"/>
                    <a:pt x="1273" y="638"/>
                    <a:pt x="1273" y="63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458" y="484"/>
                    <a:pt x="1458" y="484"/>
                    <a:pt x="1458" y="484"/>
                  </a:cubicBezTo>
                  <a:cubicBezTo>
                    <a:pt x="1465" y="478"/>
                    <a:pt x="1465" y="478"/>
                    <a:pt x="1465" y="478"/>
                  </a:cubicBezTo>
                  <a:cubicBezTo>
                    <a:pt x="1466" y="476"/>
                    <a:pt x="1466" y="476"/>
                    <a:pt x="1466" y="476"/>
                  </a:cubicBezTo>
                  <a:cubicBezTo>
                    <a:pt x="1457" y="483"/>
                    <a:pt x="1457" y="483"/>
                    <a:pt x="1457" y="483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60" y="623"/>
                    <a:pt x="1260" y="623"/>
                    <a:pt x="1260" y="623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81" y="425"/>
                    <a:pt x="1081" y="425"/>
                    <a:pt x="1081" y="425"/>
                  </a:cubicBezTo>
                  <a:cubicBezTo>
                    <a:pt x="1082" y="409"/>
                    <a:pt x="1082" y="409"/>
                    <a:pt x="1082" y="409"/>
                  </a:cubicBezTo>
                  <a:moveTo>
                    <a:pt x="1439" y="309"/>
                  </a:move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moveTo>
                    <a:pt x="1270" y="177"/>
                  </a:moveTo>
                  <a:cubicBezTo>
                    <a:pt x="1270" y="177"/>
                    <a:pt x="1270" y="177"/>
                    <a:pt x="1270" y="177"/>
                  </a:cubicBezTo>
                  <a:cubicBezTo>
                    <a:pt x="1281" y="186"/>
                    <a:pt x="1281" y="186"/>
                    <a:pt x="1281" y="186"/>
                  </a:cubicBezTo>
                  <a:cubicBezTo>
                    <a:pt x="1422" y="297"/>
                    <a:pt x="1422" y="297"/>
                    <a:pt x="1422" y="297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18" y="318"/>
                    <a:pt x="1418" y="318"/>
                    <a:pt x="1418" y="318"/>
                  </a:cubicBezTo>
                  <a:cubicBezTo>
                    <a:pt x="1291" y="375"/>
                    <a:pt x="1291" y="375"/>
                    <a:pt x="1291" y="375"/>
                  </a:cubicBezTo>
                  <a:cubicBezTo>
                    <a:pt x="1276" y="382"/>
                    <a:pt x="1276" y="382"/>
                    <a:pt x="1276" y="382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91" y="390"/>
                    <a:pt x="1291" y="390"/>
                    <a:pt x="1291" y="390"/>
                  </a:cubicBezTo>
                  <a:cubicBezTo>
                    <a:pt x="1456" y="462"/>
                    <a:pt x="1456" y="462"/>
                    <a:pt x="1456" y="462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67" y="475"/>
                    <a:pt x="1467" y="475"/>
                    <a:pt x="1467" y="475"/>
                  </a:cubicBezTo>
                  <a:cubicBezTo>
                    <a:pt x="1467" y="477"/>
                    <a:pt x="1467" y="477"/>
                    <a:pt x="1467" y="477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69"/>
                    <a:pt x="1474" y="469"/>
                    <a:pt x="1474" y="469"/>
                  </a:cubicBezTo>
                  <a:cubicBezTo>
                    <a:pt x="1456" y="461"/>
                    <a:pt x="1456" y="461"/>
                    <a:pt x="1456" y="461"/>
                  </a:cubicBezTo>
                  <a:cubicBezTo>
                    <a:pt x="1291" y="389"/>
                    <a:pt x="1291" y="389"/>
                    <a:pt x="1291" y="389"/>
                  </a:cubicBezTo>
                  <a:cubicBezTo>
                    <a:pt x="1277" y="383"/>
                    <a:pt x="1277" y="383"/>
                    <a:pt x="1277" y="383"/>
                  </a:cubicBezTo>
                  <a:cubicBezTo>
                    <a:pt x="1292" y="376"/>
                    <a:pt x="1292" y="376"/>
                    <a:pt x="1292" y="376"/>
                  </a:cubicBezTo>
                  <a:cubicBezTo>
                    <a:pt x="1419" y="318"/>
                    <a:pt x="1419" y="318"/>
                    <a:pt x="1419" y="318"/>
                  </a:cubicBezTo>
                  <a:cubicBezTo>
                    <a:pt x="1438" y="310"/>
                    <a:pt x="1438" y="310"/>
                    <a:pt x="1438" y="310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23" y="296"/>
                    <a:pt x="1423" y="296"/>
                    <a:pt x="1423" y="296"/>
                  </a:cubicBezTo>
                  <a:cubicBezTo>
                    <a:pt x="1281" y="185"/>
                    <a:pt x="1281" y="185"/>
                    <a:pt x="1281" y="185"/>
                  </a:cubicBezTo>
                  <a:cubicBezTo>
                    <a:pt x="1270" y="177"/>
                    <a:pt x="1270" y="177"/>
                    <a:pt x="1270" y="177"/>
                  </a:cubicBezTo>
                  <a:moveTo>
                    <a:pt x="1269" y="176"/>
                  </a:move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70" y="177"/>
                    <a:pt x="1270" y="176"/>
                  </a:cubicBezTo>
                  <a:cubicBezTo>
                    <a:pt x="1269" y="176"/>
                    <a:pt x="1269" y="176"/>
                    <a:pt x="1269" y="176"/>
                  </a:cubicBezTo>
                  <a:moveTo>
                    <a:pt x="1078" y="0"/>
                  </a:moveTo>
                  <a:cubicBezTo>
                    <a:pt x="1079" y="1"/>
                    <a:pt x="1079" y="1"/>
                    <a:pt x="1079" y="1"/>
                  </a:cubicBezTo>
                  <a:cubicBezTo>
                    <a:pt x="1071" y="12"/>
                    <a:pt x="1071" y="12"/>
                    <a:pt x="1071" y="12"/>
                  </a:cubicBezTo>
                  <a:cubicBezTo>
                    <a:pt x="895" y="297"/>
                    <a:pt x="895" y="297"/>
                    <a:pt x="895" y="297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69" y="317"/>
                    <a:pt x="869" y="317"/>
                    <a:pt x="869" y="317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644" y="414"/>
                    <a:pt x="644" y="414"/>
                    <a:pt x="644" y="414"/>
                  </a:cubicBezTo>
                  <a:cubicBezTo>
                    <a:pt x="644" y="415"/>
                    <a:pt x="644" y="415"/>
                    <a:pt x="644" y="415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869" y="318"/>
                    <a:pt x="869" y="318"/>
                    <a:pt x="869" y="318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790" y="655"/>
                    <a:pt x="790" y="655"/>
                    <a:pt x="790" y="655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80" y="656"/>
                    <a:pt x="780" y="656"/>
                    <a:pt x="780" y="656"/>
                  </a:cubicBezTo>
                  <a:cubicBezTo>
                    <a:pt x="648" y="429"/>
                    <a:pt x="648" y="429"/>
                    <a:pt x="648" y="429"/>
                  </a:cubicBezTo>
                  <a:cubicBezTo>
                    <a:pt x="642" y="418"/>
                    <a:pt x="642" y="418"/>
                    <a:pt x="642" y="418"/>
                  </a:cubicBezTo>
                  <a:cubicBezTo>
                    <a:pt x="641" y="419"/>
                    <a:pt x="641" y="419"/>
                    <a:pt x="641" y="419"/>
                  </a:cubicBezTo>
                  <a:cubicBezTo>
                    <a:pt x="647" y="429"/>
                    <a:pt x="647" y="429"/>
                    <a:pt x="647" y="429"/>
                  </a:cubicBezTo>
                  <a:cubicBezTo>
                    <a:pt x="779" y="656"/>
                    <a:pt x="779" y="656"/>
                    <a:pt x="779" y="656"/>
                  </a:cubicBezTo>
                  <a:cubicBezTo>
                    <a:pt x="786" y="668"/>
                    <a:pt x="786" y="668"/>
                    <a:pt x="786" y="668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4" y="689"/>
                    <a:pt x="784" y="689"/>
                    <a:pt x="784" y="689"/>
                  </a:cubicBezTo>
                  <a:cubicBezTo>
                    <a:pt x="765" y="858"/>
                    <a:pt x="765" y="858"/>
                    <a:pt x="765" y="858"/>
                  </a:cubicBezTo>
                  <a:cubicBezTo>
                    <a:pt x="764" y="868"/>
                    <a:pt x="764" y="868"/>
                    <a:pt x="764" y="868"/>
                  </a:cubicBezTo>
                  <a:cubicBezTo>
                    <a:pt x="765" y="868"/>
                    <a:pt x="765" y="868"/>
                    <a:pt x="765" y="868"/>
                  </a:cubicBezTo>
                  <a:cubicBezTo>
                    <a:pt x="766" y="858"/>
                    <a:pt x="766" y="858"/>
                    <a:pt x="766" y="858"/>
                  </a:cubicBezTo>
                  <a:cubicBezTo>
                    <a:pt x="785" y="689"/>
                    <a:pt x="785" y="689"/>
                    <a:pt x="785" y="689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0"/>
                    <a:pt x="787" y="670"/>
                    <a:pt x="787" y="670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91" y="656"/>
                    <a:pt x="791" y="656"/>
                    <a:pt x="791" y="656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888" y="310"/>
                    <a:pt x="888" y="310"/>
                    <a:pt x="888" y="310"/>
                  </a:cubicBezTo>
                  <a:cubicBezTo>
                    <a:pt x="895" y="298"/>
                    <a:pt x="895" y="298"/>
                    <a:pt x="895" y="298"/>
                  </a:cubicBezTo>
                  <a:cubicBezTo>
                    <a:pt x="1072" y="13"/>
                    <a:pt x="1072" y="13"/>
                    <a:pt x="1072" y="13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80" y="15"/>
                    <a:pt x="1080" y="15"/>
                    <a:pt x="1080" y="15"/>
                  </a:cubicBezTo>
                  <a:cubicBezTo>
                    <a:pt x="1102" y="191"/>
                    <a:pt x="1102" y="191"/>
                    <a:pt x="1102" y="191"/>
                  </a:cubicBezTo>
                  <a:cubicBezTo>
                    <a:pt x="1103" y="206"/>
                    <a:pt x="1103" y="206"/>
                    <a:pt x="1103" y="206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082" y="409"/>
                    <a:pt x="1082" y="409"/>
                    <a:pt x="1082" y="409"/>
                  </a:cubicBezTo>
                  <a:cubicBezTo>
                    <a:pt x="1083" y="408"/>
                    <a:pt x="1083" y="408"/>
                    <a:pt x="1083" y="408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104" y="206"/>
                    <a:pt x="1104" y="206"/>
                    <a:pt x="1104" y="206"/>
                  </a:cubicBezTo>
                  <a:cubicBezTo>
                    <a:pt x="1102" y="190"/>
                    <a:pt x="1102" y="190"/>
                    <a:pt x="1102" y="190"/>
                  </a:cubicBezTo>
                  <a:cubicBezTo>
                    <a:pt x="1081" y="15"/>
                    <a:pt x="1081" y="15"/>
                    <a:pt x="1081" y="15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255" y="164"/>
                    <a:pt x="1255" y="164"/>
                    <a:pt x="1255" y="164"/>
                  </a:cubicBezTo>
                  <a:cubicBezTo>
                    <a:pt x="1268" y="176"/>
                    <a:pt x="1268" y="176"/>
                    <a:pt x="1268" y="176"/>
                  </a:cubicBezTo>
                  <a:cubicBezTo>
                    <a:pt x="1269" y="176"/>
                    <a:pt x="1269" y="176"/>
                    <a:pt x="1269" y="176"/>
                  </a:cubicBezTo>
                  <a:cubicBezTo>
                    <a:pt x="1255" y="163"/>
                    <a:pt x="1255" y="163"/>
                    <a:pt x="1255" y="163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078" y="0"/>
                    <a:pt x="1078" y="0"/>
                    <a:pt x="107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58"/>
            <p:cNvSpPr>
              <a:spLocks noEditPoints="1"/>
            </p:cNvSpPr>
            <p:nvPr userDrawn="1"/>
          </p:nvSpPr>
          <p:spPr bwMode="auto">
            <a:xfrm>
              <a:off x="9725025" y="-184150"/>
              <a:ext cx="3214687" cy="3443288"/>
            </a:xfrm>
            <a:custGeom>
              <a:avLst/>
              <a:gdLst>
                <a:gd name="T0" fmla="*/ 721 w 1077"/>
                <a:gd name="T1" fmla="*/ 1150 h 1154"/>
                <a:gd name="T2" fmla="*/ 723 w 1077"/>
                <a:gd name="T3" fmla="*/ 1153 h 1154"/>
                <a:gd name="T4" fmla="*/ 904 w 1077"/>
                <a:gd name="T5" fmla="*/ 997 h 1154"/>
                <a:gd name="T6" fmla="*/ 737 w 1077"/>
                <a:gd name="T7" fmla="*/ 1142 h 1154"/>
                <a:gd name="T8" fmla="*/ 253 w 1077"/>
                <a:gd name="T9" fmla="*/ 950 h 1154"/>
                <a:gd name="T10" fmla="*/ 254 w 1077"/>
                <a:gd name="T11" fmla="*/ 954 h 1154"/>
                <a:gd name="T12" fmla="*/ 253 w 1077"/>
                <a:gd name="T13" fmla="*/ 950 h 1154"/>
                <a:gd name="T14" fmla="*/ 255 w 1077"/>
                <a:gd name="T15" fmla="*/ 942 h 1154"/>
                <a:gd name="T16" fmla="*/ 597 w 1077"/>
                <a:gd name="T17" fmla="*/ 937 h 1154"/>
                <a:gd name="T18" fmla="*/ 712 w 1077"/>
                <a:gd name="T19" fmla="*/ 1136 h 1154"/>
                <a:gd name="T20" fmla="*/ 574 w 1077"/>
                <a:gd name="T21" fmla="*/ 918 h 1154"/>
                <a:gd name="T22" fmla="*/ 272 w 1077"/>
                <a:gd name="T23" fmla="*/ 952 h 1154"/>
                <a:gd name="T24" fmla="*/ 586 w 1077"/>
                <a:gd name="T25" fmla="*/ 917 h 1154"/>
                <a:gd name="T26" fmla="*/ 590 w 1077"/>
                <a:gd name="T27" fmla="*/ 925 h 1154"/>
                <a:gd name="T28" fmla="*/ 0 w 1077"/>
                <a:gd name="T29" fmla="*/ 756 h 1154"/>
                <a:gd name="T30" fmla="*/ 124 w 1077"/>
                <a:gd name="T31" fmla="*/ 723 h 1154"/>
                <a:gd name="T32" fmla="*/ 26 w 1077"/>
                <a:gd name="T33" fmla="*/ 750 h 1154"/>
                <a:gd name="T34" fmla="*/ 272 w 1077"/>
                <a:gd name="T35" fmla="*/ 682 h 1154"/>
                <a:gd name="T36" fmla="*/ 290 w 1077"/>
                <a:gd name="T37" fmla="*/ 678 h 1154"/>
                <a:gd name="T38" fmla="*/ 255 w 1077"/>
                <a:gd name="T39" fmla="*/ 941 h 1154"/>
                <a:gd name="T40" fmla="*/ 290 w 1077"/>
                <a:gd name="T41" fmla="*/ 677 h 1154"/>
                <a:gd name="T42" fmla="*/ 291 w 1077"/>
                <a:gd name="T43" fmla="*/ 677 h 1154"/>
                <a:gd name="T44" fmla="*/ 279 w 1077"/>
                <a:gd name="T45" fmla="*/ 223 h 1154"/>
                <a:gd name="T46" fmla="*/ 127 w 1077"/>
                <a:gd name="T47" fmla="*/ 248 h 1154"/>
                <a:gd name="T48" fmla="*/ 279 w 1077"/>
                <a:gd name="T49" fmla="*/ 223 h 1154"/>
                <a:gd name="T50" fmla="*/ 282 w 1077"/>
                <a:gd name="T51" fmla="*/ 223 h 1154"/>
                <a:gd name="T52" fmla="*/ 280 w 1077"/>
                <a:gd name="T53" fmla="*/ 223 h 1154"/>
                <a:gd name="T54" fmla="*/ 282 w 1077"/>
                <a:gd name="T55" fmla="*/ 223 h 1154"/>
                <a:gd name="T56" fmla="*/ 283 w 1077"/>
                <a:gd name="T57" fmla="*/ 224 h 1154"/>
                <a:gd name="T58" fmla="*/ 286 w 1077"/>
                <a:gd name="T59" fmla="*/ 217 h 1154"/>
                <a:gd name="T60" fmla="*/ 775 w 1077"/>
                <a:gd name="T61" fmla="*/ 432 h 1154"/>
                <a:gd name="T62" fmla="*/ 501 w 1077"/>
                <a:gd name="T63" fmla="*/ 520 h 1154"/>
                <a:gd name="T64" fmla="*/ 488 w 1077"/>
                <a:gd name="T65" fmla="*/ 493 h 1154"/>
                <a:gd name="T66" fmla="*/ 456 w 1077"/>
                <a:gd name="T67" fmla="*/ 348 h 1154"/>
                <a:gd name="T68" fmla="*/ 578 w 1077"/>
                <a:gd name="T69" fmla="*/ 217 h 1154"/>
                <a:gd name="T70" fmla="*/ 455 w 1077"/>
                <a:gd name="T71" fmla="*/ 349 h 1154"/>
                <a:gd name="T72" fmla="*/ 491 w 1077"/>
                <a:gd name="T73" fmla="*/ 509 h 1154"/>
                <a:gd name="T74" fmla="*/ 622 w 1077"/>
                <a:gd name="T75" fmla="*/ 661 h 1154"/>
                <a:gd name="T76" fmla="*/ 775 w 1077"/>
                <a:gd name="T77" fmla="*/ 432 h 1154"/>
                <a:gd name="T78" fmla="*/ 605 w 1077"/>
                <a:gd name="T79" fmla="*/ 910 h 1154"/>
                <a:gd name="T80" fmla="*/ 608 w 1077"/>
                <a:gd name="T81" fmla="*/ 922 h 1154"/>
                <a:gd name="T82" fmla="*/ 904 w 1077"/>
                <a:gd name="T83" fmla="*/ 997 h 1154"/>
                <a:gd name="T84" fmla="*/ 1054 w 1077"/>
                <a:gd name="T85" fmla="*/ 853 h 1154"/>
                <a:gd name="T86" fmla="*/ 890 w 1077"/>
                <a:gd name="T87" fmla="*/ 596 h 1154"/>
                <a:gd name="T88" fmla="*/ 867 w 1077"/>
                <a:gd name="T89" fmla="*/ 294 h 1154"/>
                <a:gd name="T90" fmla="*/ 874 w 1077"/>
                <a:gd name="T91" fmla="*/ 282 h 1154"/>
                <a:gd name="T92" fmla="*/ 586 w 1077"/>
                <a:gd name="T93" fmla="*/ 210 h 1154"/>
                <a:gd name="T94" fmla="*/ 585 w 1077"/>
                <a:gd name="T95" fmla="*/ 209 h 1154"/>
                <a:gd name="T96" fmla="*/ 866 w 1077"/>
                <a:gd name="T97" fmla="*/ 271 h 1154"/>
                <a:gd name="T98" fmla="*/ 668 w 1077"/>
                <a:gd name="T99" fmla="*/ 0 h 1154"/>
                <a:gd name="T100" fmla="*/ 581 w 1077"/>
                <a:gd name="T101" fmla="*/ 190 h 1154"/>
                <a:gd name="T102" fmla="*/ 399 w 1077"/>
                <a:gd name="T103" fmla="*/ 24 h 1154"/>
                <a:gd name="T104" fmla="*/ 287 w 1077"/>
                <a:gd name="T105" fmla="*/ 214 h 1154"/>
                <a:gd name="T106" fmla="*/ 286 w 1077"/>
                <a:gd name="T107" fmla="*/ 217 h 1154"/>
                <a:gd name="T108" fmla="*/ 294 w 1077"/>
                <a:gd name="T109" fmla="*/ 203 h 1154"/>
                <a:gd name="T110" fmla="*/ 402 w 1077"/>
                <a:gd name="T111" fmla="*/ 20 h 1154"/>
                <a:gd name="T112" fmla="*/ 597 w 1077"/>
                <a:gd name="T113" fmla="*/ 207 h 1154"/>
                <a:gd name="T114" fmla="*/ 679 w 1077"/>
                <a:gd name="T115" fmla="*/ 16 h 1154"/>
                <a:gd name="T116" fmla="*/ 668 w 1077"/>
                <a:gd name="T117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77" h="1154">
                  <a:moveTo>
                    <a:pt x="727" y="1150"/>
                  </a:moveTo>
                  <a:cubicBezTo>
                    <a:pt x="726" y="1150"/>
                    <a:pt x="726" y="1150"/>
                    <a:pt x="726" y="1150"/>
                  </a:cubicBezTo>
                  <a:cubicBezTo>
                    <a:pt x="722" y="1153"/>
                    <a:pt x="722" y="1153"/>
                    <a:pt x="722" y="1153"/>
                  </a:cubicBezTo>
                  <a:cubicBezTo>
                    <a:pt x="721" y="1150"/>
                    <a:pt x="721" y="1150"/>
                    <a:pt x="721" y="1150"/>
                  </a:cubicBezTo>
                  <a:cubicBezTo>
                    <a:pt x="720" y="1150"/>
                    <a:pt x="720" y="1150"/>
                    <a:pt x="720" y="1150"/>
                  </a:cubicBezTo>
                  <a:cubicBezTo>
                    <a:pt x="722" y="1154"/>
                    <a:pt x="722" y="1154"/>
                    <a:pt x="722" y="1154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7" y="1150"/>
                    <a:pt x="727" y="1150"/>
                    <a:pt x="727" y="1150"/>
                  </a:cubicBezTo>
                  <a:cubicBezTo>
                    <a:pt x="727" y="1150"/>
                    <a:pt x="727" y="1150"/>
                    <a:pt x="727" y="1150"/>
                  </a:cubicBezTo>
                  <a:moveTo>
                    <a:pt x="904" y="997"/>
                  </a:moveTo>
                  <a:cubicBezTo>
                    <a:pt x="736" y="1141"/>
                    <a:pt x="736" y="1141"/>
                    <a:pt x="736" y="1141"/>
                  </a:cubicBezTo>
                  <a:cubicBezTo>
                    <a:pt x="726" y="1150"/>
                    <a:pt x="726" y="1150"/>
                    <a:pt x="726" y="1150"/>
                  </a:cubicBezTo>
                  <a:cubicBezTo>
                    <a:pt x="727" y="1150"/>
                    <a:pt x="727" y="1150"/>
                    <a:pt x="727" y="1150"/>
                  </a:cubicBezTo>
                  <a:cubicBezTo>
                    <a:pt x="737" y="1142"/>
                    <a:pt x="737" y="1142"/>
                    <a:pt x="737" y="1142"/>
                  </a:cubicBezTo>
                  <a:cubicBezTo>
                    <a:pt x="904" y="998"/>
                    <a:pt x="904" y="998"/>
                    <a:pt x="904" y="998"/>
                  </a:cubicBezTo>
                  <a:cubicBezTo>
                    <a:pt x="904" y="997"/>
                    <a:pt x="904" y="997"/>
                    <a:pt x="904" y="997"/>
                  </a:cubicBezTo>
                  <a:moveTo>
                    <a:pt x="253" y="950"/>
                  </a:moveTo>
                  <a:cubicBezTo>
                    <a:pt x="253" y="950"/>
                    <a:pt x="253" y="950"/>
                    <a:pt x="253" y="950"/>
                  </a:cubicBezTo>
                  <a:cubicBezTo>
                    <a:pt x="252" y="954"/>
                    <a:pt x="252" y="954"/>
                    <a:pt x="252" y="954"/>
                  </a:cubicBezTo>
                  <a:cubicBezTo>
                    <a:pt x="256" y="954"/>
                    <a:pt x="256" y="954"/>
                    <a:pt x="256" y="954"/>
                  </a:cubicBezTo>
                  <a:cubicBezTo>
                    <a:pt x="256" y="953"/>
                    <a:pt x="256" y="953"/>
                    <a:pt x="256" y="953"/>
                  </a:cubicBezTo>
                  <a:cubicBezTo>
                    <a:pt x="254" y="954"/>
                    <a:pt x="254" y="954"/>
                    <a:pt x="254" y="954"/>
                  </a:cubicBezTo>
                  <a:cubicBezTo>
                    <a:pt x="253" y="954"/>
                    <a:pt x="253" y="954"/>
                    <a:pt x="253" y="954"/>
                  </a:cubicBezTo>
                  <a:cubicBezTo>
                    <a:pt x="252" y="954"/>
                    <a:pt x="252" y="954"/>
                    <a:pt x="252" y="954"/>
                  </a:cubicBezTo>
                  <a:cubicBezTo>
                    <a:pt x="253" y="953"/>
                    <a:pt x="253" y="953"/>
                    <a:pt x="253" y="953"/>
                  </a:cubicBezTo>
                  <a:cubicBezTo>
                    <a:pt x="253" y="950"/>
                    <a:pt x="253" y="950"/>
                    <a:pt x="253" y="950"/>
                  </a:cubicBezTo>
                  <a:moveTo>
                    <a:pt x="254" y="941"/>
                  </a:moveTo>
                  <a:cubicBezTo>
                    <a:pt x="253" y="950"/>
                    <a:pt x="253" y="950"/>
                    <a:pt x="253" y="950"/>
                  </a:cubicBezTo>
                  <a:cubicBezTo>
                    <a:pt x="254" y="949"/>
                    <a:pt x="254" y="949"/>
                    <a:pt x="254" y="949"/>
                  </a:cubicBezTo>
                  <a:cubicBezTo>
                    <a:pt x="255" y="942"/>
                    <a:pt x="255" y="942"/>
                    <a:pt x="255" y="942"/>
                  </a:cubicBezTo>
                  <a:cubicBezTo>
                    <a:pt x="254" y="941"/>
                    <a:pt x="254" y="941"/>
                    <a:pt x="254" y="941"/>
                  </a:cubicBezTo>
                  <a:moveTo>
                    <a:pt x="591" y="925"/>
                  </a:moveTo>
                  <a:cubicBezTo>
                    <a:pt x="591" y="926"/>
                    <a:pt x="591" y="926"/>
                    <a:pt x="591" y="926"/>
                  </a:cubicBezTo>
                  <a:cubicBezTo>
                    <a:pt x="597" y="937"/>
                    <a:pt x="597" y="937"/>
                    <a:pt x="597" y="937"/>
                  </a:cubicBezTo>
                  <a:cubicBezTo>
                    <a:pt x="712" y="1136"/>
                    <a:pt x="712" y="1136"/>
                    <a:pt x="712" y="1136"/>
                  </a:cubicBezTo>
                  <a:cubicBezTo>
                    <a:pt x="720" y="1150"/>
                    <a:pt x="720" y="1150"/>
                    <a:pt x="720" y="1150"/>
                  </a:cubicBezTo>
                  <a:cubicBezTo>
                    <a:pt x="720" y="1150"/>
                    <a:pt x="720" y="1150"/>
                    <a:pt x="720" y="1150"/>
                  </a:cubicBezTo>
                  <a:cubicBezTo>
                    <a:pt x="712" y="1136"/>
                    <a:pt x="712" y="1136"/>
                    <a:pt x="712" y="1136"/>
                  </a:cubicBezTo>
                  <a:cubicBezTo>
                    <a:pt x="598" y="937"/>
                    <a:pt x="598" y="937"/>
                    <a:pt x="598" y="937"/>
                  </a:cubicBezTo>
                  <a:cubicBezTo>
                    <a:pt x="591" y="925"/>
                    <a:pt x="591" y="925"/>
                    <a:pt x="591" y="925"/>
                  </a:cubicBezTo>
                  <a:moveTo>
                    <a:pt x="574" y="918"/>
                  </a:moveTo>
                  <a:cubicBezTo>
                    <a:pt x="574" y="918"/>
                    <a:pt x="574" y="918"/>
                    <a:pt x="574" y="918"/>
                  </a:cubicBezTo>
                  <a:cubicBezTo>
                    <a:pt x="273" y="952"/>
                    <a:pt x="273" y="952"/>
                    <a:pt x="273" y="952"/>
                  </a:cubicBezTo>
                  <a:cubicBezTo>
                    <a:pt x="256" y="953"/>
                    <a:pt x="256" y="953"/>
                    <a:pt x="256" y="953"/>
                  </a:cubicBezTo>
                  <a:cubicBezTo>
                    <a:pt x="256" y="954"/>
                    <a:pt x="256" y="954"/>
                    <a:pt x="256" y="954"/>
                  </a:cubicBezTo>
                  <a:cubicBezTo>
                    <a:pt x="272" y="952"/>
                    <a:pt x="272" y="952"/>
                    <a:pt x="272" y="952"/>
                  </a:cubicBezTo>
                  <a:cubicBezTo>
                    <a:pt x="574" y="919"/>
                    <a:pt x="574" y="919"/>
                    <a:pt x="574" y="919"/>
                  </a:cubicBezTo>
                  <a:cubicBezTo>
                    <a:pt x="575" y="919"/>
                    <a:pt x="575" y="919"/>
                    <a:pt x="575" y="919"/>
                  </a:cubicBezTo>
                  <a:cubicBezTo>
                    <a:pt x="574" y="918"/>
                    <a:pt x="574" y="918"/>
                    <a:pt x="574" y="918"/>
                  </a:cubicBezTo>
                  <a:moveTo>
                    <a:pt x="586" y="917"/>
                  </a:moveTo>
                  <a:cubicBezTo>
                    <a:pt x="575" y="918"/>
                    <a:pt x="575" y="918"/>
                    <a:pt x="575" y="918"/>
                  </a:cubicBezTo>
                  <a:cubicBezTo>
                    <a:pt x="576" y="919"/>
                    <a:pt x="576" y="919"/>
                    <a:pt x="576" y="919"/>
                  </a:cubicBezTo>
                  <a:cubicBezTo>
                    <a:pt x="586" y="918"/>
                    <a:pt x="586" y="918"/>
                    <a:pt x="586" y="918"/>
                  </a:cubicBezTo>
                  <a:cubicBezTo>
                    <a:pt x="590" y="925"/>
                    <a:pt x="590" y="925"/>
                    <a:pt x="590" y="925"/>
                  </a:cubicBezTo>
                  <a:cubicBezTo>
                    <a:pt x="591" y="925"/>
                    <a:pt x="591" y="925"/>
                    <a:pt x="591" y="925"/>
                  </a:cubicBezTo>
                  <a:cubicBezTo>
                    <a:pt x="586" y="917"/>
                    <a:pt x="586" y="917"/>
                    <a:pt x="586" y="917"/>
                  </a:cubicBezTo>
                  <a:moveTo>
                    <a:pt x="11" y="753"/>
                  </a:moveTo>
                  <a:cubicBezTo>
                    <a:pt x="0" y="756"/>
                    <a:pt x="0" y="756"/>
                    <a:pt x="0" y="756"/>
                  </a:cubicBezTo>
                  <a:cubicBezTo>
                    <a:pt x="0" y="757"/>
                    <a:pt x="0" y="757"/>
                    <a:pt x="0" y="757"/>
                  </a:cubicBezTo>
                  <a:cubicBezTo>
                    <a:pt x="11" y="754"/>
                    <a:pt x="11" y="754"/>
                    <a:pt x="11" y="754"/>
                  </a:cubicBezTo>
                  <a:cubicBezTo>
                    <a:pt x="11" y="753"/>
                    <a:pt x="11" y="753"/>
                    <a:pt x="11" y="753"/>
                  </a:cubicBezTo>
                  <a:moveTo>
                    <a:pt x="124" y="723"/>
                  </a:moveTo>
                  <a:cubicBezTo>
                    <a:pt x="26" y="749"/>
                    <a:pt x="26" y="749"/>
                    <a:pt x="26" y="749"/>
                  </a:cubicBezTo>
                  <a:cubicBezTo>
                    <a:pt x="12" y="753"/>
                    <a:pt x="12" y="753"/>
                    <a:pt x="12" y="753"/>
                  </a:cubicBezTo>
                  <a:cubicBezTo>
                    <a:pt x="12" y="754"/>
                    <a:pt x="12" y="754"/>
                    <a:pt x="12" y="754"/>
                  </a:cubicBezTo>
                  <a:cubicBezTo>
                    <a:pt x="26" y="750"/>
                    <a:pt x="26" y="750"/>
                    <a:pt x="26" y="750"/>
                  </a:cubicBezTo>
                  <a:cubicBezTo>
                    <a:pt x="124" y="723"/>
                    <a:pt x="124" y="723"/>
                    <a:pt x="124" y="723"/>
                  </a:cubicBezTo>
                  <a:cubicBezTo>
                    <a:pt x="124" y="723"/>
                    <a:pt x="124" y="723"/>
                    <a:pt x="124" y="723"/>
                  </a:cubicBezTo>
                  <a:moveTo>
                    <a:pt x="290" y="677"/>
                  </a:moveTo>
                  <a:cubicBezTo>
                    <a:pt x="272" y="682"/>
                    <a:pt x="272" y="682"/>
                    <a:pt x="272" y="682"/>
                  </a:cubicBezTo>
                  <a:cubicBezTo>
                    <a:pt x="125" y="722"/>
                    <a:pt x="125" y="722"/>
                    <a:pt x="125" y="722"/>
                  </a:cubicBezTo>
                  <a:cubicBezTo>
                    <a:pt x="125" y="723"/>
                    <a:pt x="125" y="723"/>
                    <a:pt x="125" y="723"/>
                  </a:cubicBezTo>
                  <a:cubicBezTo>
                    <a:pt x="272" y="683"/>
                    <a:pt x="272" y="683"/>
                    <a:pt x="272" y="683"/>
                  </a:cubicBezTo>
                  <a:cubicBezTo>
                    <a:pt x="290" y="678"/>
                    <a:pt x="290" y="678"/>
                    <a:pt x="290" y="678"/>
                  </a:cubicBezTo>
                  <a:cubicBezTo>
                    <a:pt x="288" y="693"/>
                    <a:pt x="288" y="693"/>
                    <a:pt x="288" y="693"/>
                  </a:cubicBezTo>
                  <a:cubicBezTo>
                    <a:pt x="256" y="930"/>
                    <a:pt x="256" y="930"/>
                    <a:pt x="256" y="930"/>
                  </a:cubicBezTo>
                  <a:cubicBezTo>
                    <a:pt x="254" y="940"/>
                    <a:pt x="254" y="940"/>
                    <a:pt x="254" y="940"/>
                  </a:cubicBezTo>
                  <a:cubicBezTo>
                    <a:pt x="255" y="941"/>
                    <a:pt x="255" y="941"/>
                    <a:pt x="255" y="941"/>
                  </a:cubicBezTo>
                  <a:cubicBezTo>
                    <a:pt x="256" y="930"/>
                    <a:pt x="256" y="930"/>
                    <a:pt x="256" y="930"/>
                  </a:cubicBezTo>
                  <a:cubicBezTo>
                    <a:pt x="289" y="693"/>
                    <a:pt x="289" y="693"/>
                    <a:pt x="289" y="693"/>
                  </a:cubicBezTo>
                  <a:cubicBezTo>
                    <a:pt x="291" y="678"/>
                    <a:pt x="291" y="678"/>
                    <a:pt x="291" y="678"/>
                  </a:cubicBezTo>
                  <a:cubicBezTo>
                    <a:pt x="290" y="677"/>
                    <a:pt x="290" y="677"/>
                    <a:pt x="290" y="677"/>
                  </a:cubicBezTo>
                  <a:moveTo>
                    <a:pt x="291" y="677"/>
                  </a:moveTo>
                  <a:cubicBezTo>
                    <a:pt x="290" y="677"/>
                    <a:pt x="290" y="677"/>
                    <a:pt x="290" y="677"/>
                  </a:cubicBezTo>
                  <a:cubicBezTo>
                    <a:pt x="291" y="678"/>
                    <a:pt x="291" y="678"/>
                    <a:pt x="291" y="678"/>
                  </a:cubicBezTo>
                  <a:cubicBezTo>
                    <a:pt x="291" y="677"/>
                    <a:pt x="291" y="677"/>
                    <a:pt x="291" y="677"/>
                  </a:cubicBezTo>
                  <a:moveTo>
                    <a:pt x="127" y="248"/>
                  </a:moveTo>
                  <a:cubicBezTo>
                    <a:pt x="127" y="248"/>
                    <a:pt x="127" y="248"/>
                    <a:pt x="127" y="248"/>
                  </a:cubicBezTo>
                  <a:cubicBezTo>
                    <a:pt x="127" y="248"/>
                    <a:pt x="127" y="248"/>
                    <a:pt x="127" y="248"/>
                  </a:cubicBezTo>
                  <a:moveTo>
                    <a:pt x="279" y="223"/>
                  </a:moveTo>
                  <a:cubicBezTo>
                    <a:pt x="277" y="223"/>
                    <a:pt x="273" y="223"/>
                    <a:pt x="268" y="224"/>
                  </a:cubicBezTo>
                  <a:cubicBezTo>
                    <a:pt x="239" y="228"/>
                    <a:pt x="175" y="239"/>
                    <a:pt x="144" y="244"/>
                  </a:cubicBezTo>
                  <a:cubicBezTo>
                    <a:pt x="133" y="246"/>
                    <a:pt x="127" y="247"/>
                    <a:pt x="127" y="247"/>
                  </a:cubicBezTo>
                  <a:cubicBezTo>
                    <a:pt x="127" y="248"/>
                    <a:pt x="127" y="248"/>
                    <a:pt x="127" y="248"/>
                  </a:cubicBezTo>
                  <a:cubicBezTo>
                    <a:pt x="127" y="248"/>
                    <a:pt x="134" y="247"/>
                    <a:pt x="144" y="245"/>
                  </a:cubicBezTo>
                  <a:cubicBezTo>
                    <a:pt x="146" y="245"/>
                    <a:pt x="147" y="244"/>
                    <a:pt x="149" y="244"/>
                  </a:cubicBezTo>
                  <a:cubicBezTo>
                    <a:pt x="181" y="238"/>
                    <a:pt x="241" y="228"/>
                    <a:pt x="268" y="225"/>
                  </a:cubicBezTo>
                  <a:cubicBezTo>
                    <a:pt x="273" y="224"/>
                    <a:pt x="276" y="224"/>
                    <a:pt x="279" y="223"/>
                  </a:cubicBezTo>
                  <a:cubicBezTo>
                    <a:pt x="279" y="223"/>
                    <a:pt x="279" y="223"/>
                    <a:pt x="279" y="223"/>
                  </a:cubicBezTo>
                  <a:moveTo>
                    <a:pt x="286" y="217"/>
                  </a:moveTo>
                  <a:cubicBezTo>
                    <a:pt x="285" y="219"/>
                    <a:pt x="284" y="220"/>
                    <a:pt x="284" y="221"/>
                  </a:cubicBezTo>
                  <a:cubicBezTo>
                    <a:pt x="283" y="222"/>
                    <a:pt x="283" y="222"/>
                    <a:pt x="282" y="223"/>
                  </a:cubicBezTo>
                  <a:cubicBezTo>
                    <a:pt x="282" y="223"/>
                    <a:pt x="282" y="223"/>
                    <a:pt x="282" y="223"/>
                  </a:cubicBezTo>
                  <a:cubicBezTo>
                    <a:pt x="282" y="223"/>
                    <a:pt x="282" y="223"/>
                    <a:pt x="281" y="223"/>
                  </a:cubicBezTo>
                  <a:cubicBezTo>
                    <a:pt x="281" y="223"/>
                    <a:pt x="280" y="223"/>
                    <a:pt x="280" y="223"/>
                  </a:cubicBezTo>
                  <a:cubicBezTo>
                    <a:pt x="280" y="223"/>
                    <a:pt x="280" y="223"/>
                    <a:pt x="280" y="223"/>
                  </a:cubicBezTo>
                  <a:cubicBezTo>
                    <a:pt x="280" y="223"/>
                    <a:pt x="281" y="223"/>
                    <a:pt x="281" y="223"/>
                  </a:cubicBezTo>
                  <a:cubicBezTo>
                    <a:pt x="281" y="223"/>
                    <a:pt x="281" y="223"/>
                    <a:pt x="281" y="223"/>
                  </a:cubicBezTo>
                  <a:cubicBezTo>
                    <a:pt x="281" y="223"/>
                    <a:pt x="282" y="223"/>
                    <a:pt x="282" y="223"/>
                  </a:cubicBezTo>
                  <a:cubicBezTo>
                    <a:pt x="282" y="223"/>
                    <a:pt x="282" y="223"/>
                    <a:pt x="282" y="223"/>
                  </a:cubicBezTo>
                  <a:cubicBezTo>
                    <a:pt x="282" y="223"/>
                    <a:pt x="282" y="223"/>
                    <a:pt x="282" y="223"/>
                  </a:cubicBezTo>
                  <a:cubicBezTo>
                    <a:pt x="282" y="224"/>
                    <a:pt x="282" y="224"/>
                    <a:pt x="282" y="224"/>
                  </a:cubicBezTo>
                  <a:cubicBezTo>
                    <a:pt x="283" y="224"/>
                    <a:pt x="283" y="224"/>
                    <a:pt x="283" y="224"/>
                  </a:cubicBezTo>
                  <a:cubicBezTo>
                    <a:pt x="283" y="224"/>
                    <a:pt x="283" y="224"/>
                    <a:pt x="283" y="224"/>
                  </a:cubicBezTo>
                  <a:cubicBezTo>
                    <a:pt x="283" y="224"/>
                    <a:pt x="283" y="224"/>
                    <a:pt x="283" y="224"/>
                  </a:cubicBezTo>
                  <a:cubicBezTo>
                    <a:pt x="283" y="223"/>
                    <a:pt x="283" y="223"/>
                    <a:pt x="283" y="223"/>
                  </a:cubicBezTo>
                  <a:cubicBezTo>
                    <a:pt x="283" y="223"/>
                    <a:pt x="284" y="221"/>
                    <a:pt x="286" y="218"/>
                  </a:cubicBezTo>
                  <a:cubicBezTo>
                    <a:pt x="286" y="217"/>
                    <a:pt x="286" y="217"/>
                    <a:pt x="286" y="217"/>
                  </a:cubicBezTo>
                  <a:moveTo>
                    <a:pt x="578" y="218"/>
                  </a:moveTo>
                  <a:cubicBezTo>
                    <a:pt x="585" y="210"/>
                    <a:pt x="585" y="210"/>
                    <a:pt x="585" y="210"/>
                  </a:cubicBezTo>
                  <a:cubicBezTo>
                    <a:pt x="595" y="221"/>
                    <a:pt x="595" y="221"/>
                    <a:pt x="595" y="221"/>
                  </a:cubicBezTo>
                  <a:cubicBezTo>
                    <a:pt x="775" y="432"/>
                    <a:pt x="775" y="432"/>
                    <a:pt x="775" y="432"/>
                  </a:cubicBezTo>
                  <a:cubicBezTo>
                    <a:pt x="634" y="643"/>
                    <a:pt x="634" y="643"/>
                    <a:pt x="634" y="643"/>
                  </a:cubicBezTo>
                  <a:cubicBezTo>
                    <a:pt x="622" y="661"/>
                    <a:pt x="622" y="661"/>
                    <a:pt x="622" y="661"/>
                  </a:cubicBezTo>
                  <a:cubicBezTo>
                    <a:pt x="610" y="646"/>
                    <a:pt x="610" y="646"/>
                    <a:pt x="610" y="646"/>
                  </a:cubicBezTo>
                  <a:cubicBezTo>
                    <a:pt x="501" y="520"/>
                    <a:pt x="501" y="520"/>
                    <a:pt x="501" y="520"/>
                  </a:cubicBezTo>
                  <a:cubicBezTo>
                    <a:pt x="492" y="509"/>
                    <a:pt x="492" y="509"/>
                    <a:pt x="492" y="509"/>
                  </a:cubicBezTo>
                  <a:cubicBezTo>
                    <a:pt x="492" y="508"/>
                    <a:pt x="492" y="508"/>
                    <a:pt x="492" y="508"/>
                  </a:cubicBezTo>
                  <a:cubicBezTo>
                    <a:pt x="492" y="508"/>
                    <a:pt x="492" y="508"/>
                    <a:pt x="492" y="508"/>
                  </a:cubicBezTo>
                  <a:cubicBezTo>
                    <a:pt x="488" y="493"/>
                    <a:pt x="488" y="493"/>
                    <a:pt x="488" y="493"/>
                  </a:cubicBezTo>
                  <a:cubicBezTo>
                    <a:pt x="459" y="363"/>
                    <a:pt x="459" y="363"/>
                    <a:pt x="459" y="363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65" y="339"/>
                    <a:pt x="465" y="339"/>
                    <a:pt x="465" y="339"/>
                  </a:cubicBezTo>
                  <a:cubicBezTo>
                    <a:pt x="578" y="218"/>
                    <a:pt x="578" y="218"/>
                    <a:pt x="578" y="218"/>
                  </a:cubicBezTo>
                  <a:moveTo>
                    <a:pt x="585" y="209"/>
                  </a:moveTo>
                  <a:cubicBezTo>
                    <a:pt x="578" y="217"/>
                    <a:pt x="578" y="217"/>
                    <a:pt x="578" y="217"/>
                  </a:cubicBezTo>
                  <a:cubicBezTo>
                    <a:pt x="464" y="338"/>
                    <a:pt x="464" y="338"/>
                    <a:pt x="464" y="338"/>
                  </a:cubicBezTo>
                  <a:cubicBezTo>
                    <a:pt x="456" y="348"/>
                    <a:pt x="456" y="348"/>
                    <a:pt x="456" y="348"/>
                  </a:cubicBezTo>
                  <a:cubicBezTo>
                    <a:pt x="455" y="348"/>
                    <a:pt x="455" y="348"/>
                    <a:pt x="455" y="348"/>
                  </a:cubicBezTo>
                  <a:cubicBezTo>
                    <a:pt x="455" y="349"/>
                    <a:pt x="455" y="349"/>
                    <a:pt x="455" y="349"/>
                  </a:cubicBezTo>
                  <a:cubicBezTo>
                    <a:pt x="459" y="364"/>
                    <a:pt x="459" y="364"/>
                    <a:pt x="459" y="364"/>
                  </a:cubicBezTo>
                  <a:cubicBezTo>
                    <a:pt x="488" y="493"/>
                    <a:pt x="488" y="493"/>
                    <a:pt x="488" y="493"/>
                  </a:cubicBezTo>
                  <a:cubicBezTo>
                    <a:pt x="491" y="508"/>
                    <a:pt x="491" y="508"/>
                    <a:pt x="491" y="508"/>
                  </a:cubicBezTo>
                  <a:cubicBezTo>
                    <a:pt x="491" y="509"/>
                    <a:pt x="491" y="509"/>
                    <a:pt x="491" y="509"/>
                  </a:cubicBezTo>
                  <a:cubicBezTo>
                    <a:pt x="491" y="509"/>
                    <a:pt x="491" y="509"/>
                    <a:pt x="491" y="509"/>
                  </a:cubicBezTo>
                  <a:cubicBezTo>
                    <a:pt x="501" y="520"/>
                    <a:pt x="501" y="520"/>
                    <a:pt x="501" y="520"/>
                  </a:cubicBezTo>
                  <a:cubicBezTo>
                    <a:pt x="609" y="646"/>
                    <a:pt x="609" y="646"/>
                    <a:pt x="609" y="646"/>
                  </a:cubicBezTo>
                  <a:cubicBezTo>
                    <a:pt x="622" y="661"/>
                    <a:pt x="622" y="661"/>
                    <a:pt x="622" y="661"/>
                  </a:cubicBezTo>
                  <a:cubicBezTo>
                    <a:pt x="623" y="660"/>
                    <a:pt x="623" y="660"/>
                    <a:pt x="623" y="660"/>
                  </a:cubicBezTo>
                  <a:cubicBezTo>
                    <a:pt x="623" y="661"/>
                    <a:pt x="623" y="661"/>
                    <a:pt x="623" y="661"/>
                  </a:cubicBezTo>
                  <a:cubicBezTo>
                    <a:pt x="634" y="644"/>
                    <a:pt x="634" y="644"/>
                    <a:pt x="634" y="644"/>
                  </a:cubicBezTo>
                  <a:cubicBezTo>
                    <a:pt x="775" y="432"/>
                    <a:pt x="775" y="432"/>
                    <a:pt x="775" y="432"/>
                  </a:cubicBezTo>
                  <a:cubicBezTo>
                    <a:pt x="890" y="568"/>
                    <a:pt x="890" y="568"/>
                    <a:pt x="890" y="568"/>
                  </a:cubicBezTo>
                  <a:cubicBezTo>
                    <a:pt x="903" y="582"/>
                    <a:pt x="903" y="582"/>
                    <a:pt x="903" y="582"/>
                  </a:cubicBezTo>
                  <a:cubicBezTo>
                    <a:pt x="890" y="596"/>
                    <a:pt x="890" y="596"/>
                    <a:pt x="890" y="596"/>
                  </a:cubicBezTo>
                  <a:cubicBezTo>
                    <a:pt x="605" y="910"/>
                    <a:pt x="605" y="910"/>
                    <a:pt x="605" y="910"/>
                  </a:cubicBezTo>
                  <a:cubicBezTo>
                    <a:pt x="593" y="923"/>
                    <a:pt x="593" y="923"/>
                    <a:pt x="593" y="923"/>
                  </a:cubicBezTo>
                  <a:cubicBezTo>
                    <a:pt x="593" y="924"/>
                    <a:pt x="593" y="924"/>
                    <a:pt x="593" y="924"/>
                  </a:cubicBezTo>
                  <a:cubicBezTo>
                    <a:pt x="593" y="924"/>
                    <a:pt x="593" y="924"/>
                    <a:pt x="593" y="924"/>
                  </a:cubicBezTo>
                  <a:cubicBezTo>
                    <a:pt x="608" y="922"/>
                    <a:pt x="608" y="922"/>
                    <a:pt x="608" y="922"/>
                  </a:cubicBezTo>
                  <a:cubicBezTo>
                    <a:pt x="1054" y="853"/>
                    <a:pt x="1054" y="853"/>
                    <a:pt x="1054" y="853"/>
                  </a:cubicBezTo>
                  <a:cubicBezTo>
                    <a:pt x="1075" y="850"/>
                    <a:pt x="1075" y="850"/>
                    <a:pt x="1075" y="850"/>
                  </a:cubicBezTo>
                  <a:cubicBezTo>
                    <a:pt x="1060" y="863"/>
                    <a:pt x="1060" y="863"/>
                    <a:pt x="1060" y="863"/>
                  </a:cubicBezTo>
                  <a:cubicBezTo>
                    <a:pt x="904" y="997"/>
                    <a:pt x="904" y="997"/>
                    <a:pt x="904" y="997"/>
                  </a:cubicBezTo>
                  <a:cubicBezTo>
                    <a:pt x="905" y="997"/>
                    <a:pt x="905" y="997"/>
                    <a:pt x="905" y="997"/>
                  </a:cubicBezTo>
                  <a:cubicBezTo>
                    <a:pt x="1060" y="864"/>
                    <a:pt x="1060" y="864"/>
                    <a:pt x="1060" y="864"/>
                  </a:cubicBezTo>
                  <a:cubicBezTo>
                    <a:pt x="1077" y="849"/>
                    <a:pt x="1077" y="849"/>
                    <a:pt x="1077" y="849"/>
                  </a:cubicBezTo>
                  <a:cubicBezTo>
                    <a:pt x="1054" y="853"/>
                    <a:pt x="1054" y="853"/>
                    <a:pt x="1054" y="853"/>
                  </a:cubicBezTo>
                  <a:cubicBezTo>
                    <a:pt x="608" y="921"/>
                    <a:pt x="608" y="921"/>
                    <a:pt x="608" y="921"/>
                  </a:cubicBezTo>
                  <a:cubicBezTo>
                    <a:pt x="594" y="923"/>
                    <a:pt x="594" y="923"/>
                    <a:pt x="594" y="923"/>
                  </a:cubicBezTo>
                  <a:cubicBezTo>
                    <a:pt x="605" y="911"/>
                    <a:pt x="605" y="911"/>
                    <a:pt x="605" y="911"/>
                  </a:cubicBezTo>
                  <a:cubicBezTo>
                    <a:pt x="890" y="596"/>
                    <a:pt x="890" y="596"/>
                    <a:pt x="890" y="596"/>
                  </a:cubicBezTo>
                  <a:cubicBezTo>
                    <a:pt x="903" y="582"/>
                    <a:pt x="903" y="582"/>
                    <a:pt x="903" y="582"/>
                  </a:cubicBezTo>
                  <a:cubicBezTo>
                    <a:pt x="891" y="567"/>
                    <a:pt x="891" y="567"/>
                    <a:pt x="891" y="567"/>
                  </a:cubicBezTo>
                  <a:cubicBezTo>
                    <a:pt x="775" y="432"/>
                    <a:pt x="775" y="432"/>
                    <a:pt x="775" y="432"/>
                  </a:cubicBezTo>
                  <a:cubicBezTo>
                    <a:pt x="867" y="294"/>
                    <a:pt x="867" y="294"/>
                    <a:pt x="867" y="294"/>
                  </a:cubicBezTo>
                  <a:cubicBezTo>
                    <a:pt x="875" y="282"/>
                    <a:pt x="875" y="282"/>
                    <a:pt x="875" y="282"/>
                  </a:cubicBezTo>
                  <a:cubicBezTo>
                    <a:pt x="867" y="272"/>
                    <a:pt x="867" y="272"/>
                    <a:pt x="867" y="272"/>
                  </a:cubicBezTo>
                  <a:cubicBezTo>
                    <a:pt x="866" y="271"/>
                    <a:pt x="866" y="271"/>
                    <a:pt x="866" y="271"/>
                  </a:cubicBezTo>
                  <a:cubicBezTo>
                    <a:pt x="874" y="282"/>
                    <a:pt x="874" y="282"/>
                    <a:pt x="874" y="282"/>
                  </a:cubicBezTo>
                  <a:cubicBezTo>
                    <a:pt x="866" y="294"/>
                    <a:pt x="866" y="294"/>
                    <a:pt x="866" y="294"/>
                  </a:cubicBezTo>
                  <a:cubicBezTo>
                    <a:pt x="775" y="431"/>
                    <a:pt x="775" y="431"/>
                    <a:pt x="775" y="431"/>
                  </a:cubicBezTo>
                  <a:cubicBezTo>
                    <a:pt x="595" y="221"/>
                    <a:pt x="595" y="221"/>
                    <a:pt x="595" y="221"/>
                  </a:cubicBezTo>
                  <a:cubicBezTo>
                    <a:pt x="586" y="210"/>
                    <a:pt x="586" y="210"/>
                    <a:pt x="586" y="210"/>
                  </a:cubicBezTo>
                  <a:cubicBezTo>
                    <a:pt x="585" y="210"/>
                    <a:pt x="585" y="210"/>
                    <a:pt x="585" y="210"/>
                  </a:cubicBezTo>
                  <a:cubicBezTo>
                    <a:pt x="585" y="209"/>
                    <a:pt x="585" y="209"/>
                    <a:pt x="585" y="209"/>
                  </a:cubicBezTo>
                  <a:cubicBezTo>
                    <a:pt x="585" y="209"/>
                    <a:pt x="585" y="209"/>
                    <a:pt x="585" y="209"/>
                  </a:cubicBezTo>
                  <a:cubicBezTo>
                    <a:pt x="585" y="209"/>
                    <a:pt x="585" y="209"/>
                    <a:pt x="585" y="209"/>
                  </a:cubicBezTo>
                  <a:moveTo>
                    <a:pt x="752" y="114"/>
                  </a:moveTo>
                  <a:cubicBezTo>
                    <a:pt x="751" y="115"/>
                    <a:pt x="751" y="115"/>
                    <a:pt x="751" y="115"/>
                  </a:cubicBezTo>
                  <a:cubicBezTo>
                    <a:pt x="862" y="266"/>
                    <a:pt x="862" y="266"/>
                    <a:pt x="862" y="266"/>
                  </a:cubicBezTo>
                  <a:cubicBezTo>
                    <a:pt x="866" y="271"/>
                    <a:pt x="866" y="271"/>
                    <a:pt x="866" y="271"/>
                  </a:cubicBezTo>
                  <a:cubicBezTo>
                    <a:pt x="866" y="271"/>
                    <a:pt x="866" y="271"/>
                    <a:pt x="866" y="271"/>
                  </a:cubicBezTo>
                  <a:cubicBezTo>
                    <a:pt x="863" y="266"/>
                    <a:pt x="863" y="266"/>
                    <a:pt x="863" y="266"/>
                  </a:cubicBezTo>
                  <a:cubicBezTo>
                    <a:pt x="752" y="114"/>
                    <a:pt x="752" y="114"/>
                    <a:pt x="752" y="114"/>
                  </a:cubicBezTo>
                  <a:moveTo>
                    <a:pt x="668" y="0"/>
                  </a:moveTo>
                  <a:cubicBezTo>
                    <a:pt x="662" y="19"/>
                    <a:pt x="662" y="19"/>
                    <a:pt x="662" y="19"/>
                  </a:cubicBezTo>
                  <a:cubicBezTo>
                    <a:pt x="601" y="192"/>
                    <a:pt x="601" y="192"/>
                    <a:pt x="601" y="192"/>
                  </a:cubicBezTo>
                  <a:cubicBezTo>
                    <a:pt x="596" y="206"/>
                    <a:pt x="596" y="206"/>
                    <a:pt x="596" y="206"/>
                  </a:cubicBezTo>
                  <a:cubicBezTo>
                    <a:pt x="581" y="190"/>
                    <a:pt x="581" y="190"/>
                    <a:pt x="581" y="190"/>
                  </a:cubicBezTo>
                  <a:cubicBezTo>
                    <a:pt x="419" y="25"/>
                    <a:pt x="419" y="25"/>
                    <a:pt x="419" y="25"/>
                  </a:cubicBezTo>
                  <a:cubicBezTo>
                    <a:pt x="406" y="12"/>
                    <a:pt x="406" y="12"/>
                    <a:pt x="406" y="12"/>
                  </a:cubicBezTo>
                  <a:cubicBezTo>
                    <a:pt x="406" y="13"/>
                    <a:pt x="406" y="13"/>
                    <a:pt x="406" y="13"/>
                  </a:cubicBezTo>
                  <a:cubicBezTo>
                    <a:pt x="406" y="13"/>
                    <a:pt x="403" y="17"/>
                    <a:pt x="399" y="24"/>
                  </a:cubicBezTo>
                  <a:cubicBezTo>
                    <a:pt x="389" y="42"/>
                    <a:pt x="366" y="80"/>
                    <a:pt x="344" y="118"/>
                  </a:cubicBezTo>
                  <a:cubicBezTo>
                    <a:pt x="328" y="144"/>
                    <a:pt x="313" y="170"/>
                    <a:pt x="301" y="190"/>
                  </a:cubicBezTo>
                  <a:cubicBezTo>
                    <a:pt x="299" y="195"/>
                    <a:pt x="296" y="199"/>
                    <a:pt x="294" y="203"/>
                  </a:cubicBezTo>
                  <a:cubicBezTo>
                    <a:pt x="291" y="207"/>
                    <a:pt x="289" y="211"/>
                    <a:pt x="287" y="214"/>
                  </a:cubicBezTo>
                  <a:cubicBezTo>
                    <a:pt x="287" y="214"/>
                    <a:pt x="287" y="215"/>
                    <a:pt x="287" y="215"/>
                  </a:cubicBezTo>
                  <a:cubicBezTo>
                    <a:pt x="287" y="216"/>
                    <a:pt x="286" y="216"/>
                    <a:pt x="286" y="216"/>
                  </a:cubicBezTo>
                  <a:cubicBezTo>
                    <a:pt x="286" y="216"/>
                    <a:pt x="286" y="216"/>
                    <a:pt x="286" y="216"/>
                  </a:cubicBezTo>
                  <a:cubicBezTo>
                    <a:pt x="286" y="217"/>
                    <a:pt x="286" y="217"/>
                    <a:pt x="286" y="217"/>
                  </a:cubicBezTo>
                  <a:cubicBezTo>
                    <a:pt x="286" y="217"/>
                    <a:pt x="287" y="217"/>
                    <a:pt x="287" y="216"/>
                  </a:cubicBezTo>
                  <a:cubicBezTo>
                    <a:pt x="287" y="216"/>
                    <a:pt x="287" y="216"/>
                    <a:pt x="287" y="216"/>
                  </a:cubicBezTo>
                  <a:cubicBezTo>
                    <a:pt x="287" y="215"/>
                    <a:pt x="288" y="214"/>
                    <a:pt x="288" y="214"/>
                  </a:cubicBezTo>
                  <a:cubicBezTo>
                    <a:pt x="290" y="211"/>
                    <a:pt x="292" y="207"/>
                    <a:pt x="294" y="203"/>
                  </a:cubicBezTo>
                  <a:cubicBezTo>
                    <a:pt x="309" y="179"/>
                    <a:pt x="334" y="136"/>
                    <a:pt x="356" y="98"/>
                  </a:cubicBezTo>
                  <a:cubicBezTo>
                    <a:pt x="370" y="75"/>
                    <a:pt x="382" y="54"/>
                    <a:pt x="391" y="38"/>
                  </a:cubicBezTo>
                  <a:cubicBezTo>
                    <a:pt x="395" y="33"/>
                    <a:pt x="397" y="28"/>
                    <a:pt x="400" y="24"/>
                  </a:cubicBezTo>
                  <a:cubicBezTo>
                    <a:pt x="401" y="22"/>
                    <a:pt x="401" y="21"/>
                    <a:pt x="402" y="20"/>
                  </a:cubicBezTo>
                  <a:cubicBezTo>
                    <a:pt x="404" y="16"/>
                    <a:pt x="406" y="14"/>
                    <a:pt x="406" y="13"/>
                  </a:cubicBezTo>
                  <a:cubicBezTo>
                    <a:pt x="418" y="26"/>
                    <a:pt x="418" y="26"/>
                    <a:pt x="418" y="26"/>
                  </a:cubicBezTo>
                  <a:cubicBezTo>
                    <a:pt x="580" y="190"/>
                    <a:pt x="580" y="190"/>
                    <a:pt x="580" y="190"/>
                  </a:cubicBezTo>
                  <a:cubicBezTo>
                    <a:pt x="597" y="207"/>
                    <a:pt x="597" y="207"/>
                    <a:pt x="597" y="207"/>
                  </a:cubicBezTo>
                  <a:cubicBezTo>
                    <a:pt x="602" y="193"/>
                    <a:pt x="602" y="193"/>
                    <a:pt x="602" y="193"/>
                  </a:cubicBezTo>
                  <a:cubicBezTo>
                    <a:pt x="662" y="19"/>
                    <a:pt x="662" y="19"/>
                    <a:pt x="662" y="19"/>
                  </a:cubicBezTo>
                  <a:cubicBezTo>
                    <a:pt x="668" y="1"/>
                    <a:pt x="668" y="1"/>
                    <a:pt x="668" y="1"/>
                  </a:cubicBezTo>
                  <a:cubicBezTo>
                    <a:pt x="679" y="16"/>
                    <a:pt x="679" y="16"/>
                    <a:pt x="679" y="16"/>
                  </a:cubicBezTo>
                  <a:cubicBezTo>
                    <a:pt x="751" y="114"/>
                    <a:pt x="751" y="114"/>
                    <a:pt x="751" y="114"/>
                  </a:cubicBezTo>
                  <a:cubicBezTo>
                    <a:pt x="751" y="114"/>
                    <a:pt x="751" y="114"/>
                    <a:pt x="751" y="114"/>
                  </a:cubicBezTo>
                  <a:cubicBezTo>
                    <a:pt x="680" y="16"/>
                    <a:pt x="680" y="16"/>
                    <a:pt x="680" y="16"/>
                  </a:cubicBezTo>
                  <a:cubicBezTo>
                    <a:pt x="668" y="0"/>
                    <a:pt x="668" y="0"/>
                    <a:pt x="66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59"/>
            <p:cNvSpPr>
              <a:spLocks noEditPoints="1"/>
            </p:cNvSpPr>
            <p:nvPr userDrawn="1"/>
          </p:nvSpPr>
          <p:spPr bwMode="auto">
            <a:xfrm>
              <a:off x="9037638" y="454025"/>
              <a:ext cx="1562100" cy="2092325"/>
            </a:xfrm>
            <a:custGeom>
              <a:avLst/>
              <a:gdLst>
                <a:gd name="T0" fmla="*/ 2 w 984"/>
                <a:gd name="T1" fmla="*/ 1318 h 1318"/>
                <a:gd name="T2" fmla="*/ 2 w 984"/>
                <a:gd name="T3" fmla="*/ 1318 h 1318"/>
                <a:gd name="T4" fmla="*/ 461 w 984"/>
                <a:gd name="T5" fmla="*/ 989 h 1318"/>
                <a:gd name="T6" fmla="*/ 453 w 984"/>
                <a:gd name="T7" fmla="*/ 1015 h 1318"/>
                <a:gd name="T8" fmla="*/ 429 w 984"/>
                <a:gd name="T9" fmla="*/ 1041 h 1318"/>
                <a:gd name="T10" fmla="*/ 23 w 984"/>
                <a:gd name="T11" fmla="*/ 1303 h 1318"/>
                <a:gd name="T12" fmla="*/ 0 w 984"/>
                <a:gd name="T13" fmla="*/ 1316 h 1318"/>
                <a:gd name="T14" fmla="*/ 2 w 984"/>
                <a:gd name="T15" fmla="*/ 1318 h 1318"/>
                <a:gd name="T16" fmla="*/ 2 w 984"/>
                <a:gd name="T17" fmla="*/ 1318 h 1318"/>
                <a:gd name="T18" fmla="*/ 21 w 984"/>
                <a:gd name="T19" fmla="*/ 1305 h 1318"/>
                <a:gd name="T20" fmla="*/ 40 w 984"/>
                <a:gd name="T21" fmla="*/ 1293 h 1318"/>
                <a:gd name="T22" fmla="*/ 452 w 984"/>
                <a:gd name="T23" fmla="*/ 1028 h 1318"/>
                <a:gd name="T24" fmla="*/ 455 w 984"/>
                <a:gd name="T25" fmla="*/ 1013 h 1318"/>
                <a:gd name="T26" fmla="*/ 532 w 984"/>
                <a:gd name="T27" fmla="*/ 731 h 1318"/>
                <a:gd name="T28" fmla="*/ 971 w 984"/>
                <a:gd name="T29" fmla="*/ 0 h 1318"/>
                <a:gd name="T30" fmla="*/ 969 w 984"/>
                <a:gd name="T31" fmla="*/ 2 h 1318"/>
                <a:gd name="T32" fmla="*/ 957 w 984"/>
                <a:gd name="T33" fmla="*/ 17 h 1318"/>
                <a:gd name="T34" fmla="*/ 628 w 984"/>
                <a:gd name="T35" fmla="*/ 429 h 1318"/>
                <a:gd name="T36" fmla="*/ 619 w 984"/>
                <a:gd name="T37" fmla="*/ 440 h 1318"/>
                <a:gd name="T38" fmla="*/ 604 w 984"/>
                <a:gd name="T39" fmla="*/ 463 h 1318"/>
                <a:gd name="T40" fmla="*/ 598 w 984"/>
                <a:gd name="T41" fmla="*/ 485 h 1318"/>
                <a:gd name="T42" fmla="*/ 531 w 984"/>
                <a:gd name="T43" fmla="*/ 728 h 1318"/>
                <a:gd name="T44" fmla="*/ 598 w 984"/>
                <a:gd name="T45" fmla="*/ 487 h 1318"/>
                <a:gd name="T46" fmla="*/ 598 w 984"/>
                <a:gd name="T47" fmla="*/ 485 h 1318"/>
                <a:gd name="T48" fmla="*/ 604 w 984"/>
                <a:gd name="T49" fmla="*/ 463 h 1318"/>
                <a:gd name="T50" fmla="*/ 619 w 984"/>
                <a:gd name="T51" fmla="*/ 442 h 1318"/>
                <a:gd name="T52" fmla="*/ 628 w 984"/>
                <a:gd name="T53" fmla="*/ 429 h 1318"/>
                <a:gd name="T54" fmla="*/ 959 w 984"/>
                <a:gd name="T55" fmla="*/ 17 h 1318"/>
                <a:gd name="T56" fmla="*/ 971 w 984"/>
                <a:gd name="T57" fmla="*/ 4 h 1318"/>
                <a:gd name="T58" fmla="*/ 971 w 984"/>
                <a:gd name="T59" fmla="*/ 8 h 1318"/>
                <a:gd name="T60" fmla="*/ 982 w 984"/>
                <a:gd name="T61" fmla="*/ 356 h 1318"/>
                <a:gd name="T62" fmla="*/ 952 w 984"/>
                <a:gd name="T63" fmla="*/ 397 h 1318"/>
                <a:gd name="T64" fmla="*/ 617 w 984"/>
                <a:gd name="T65" fmla="*/ 470 h 1318"/>
                <a:gd name="T66" fmla="*/ 617 w 984"/>
                <a:gd name="T67" fmla="*/ 472 h 1318"/>
                <a:gd name="T68" fmla="*/ 645 w 984"/>
                <a:gd name="T69" fmla="*/ 465 h 1318"/>
                <a:gd name="T70" fmla="*/ 984 w 984"/>
                <a:gd name="T71" fmla="*/ 391 h 1318"/>
                <a:gd name="T72" fmla="*/ 984 w 984"/>
                <a:gd name="T73" fmla="*/ 389 h 1318"/>
                <a:gd name="T74" fmla="*/ 972 w 984"/>
                <a:gd name="T75" fmla="*/ 36 h 1318"/>
                <a:gd name="T76" fmla="*/ 971 w 984"/>
                <a:gd name="T77" fmla="*/ 4 h 1318"/>
                <a:gd name="T78" fmla="*/ 971 w 984"/>
                <a:gd name="T79" fmla="*/ 2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4" h="1318">
                  <a:moveTo>
                    <a:pt x="2" y="1318"/>
                  </a:move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close/>
                  <a:moveTo>
                    <a:pt x="531" y="730"/>
                  </a:moveTo>
                  <a:lnTo>
                    <a:pt x="461" y="989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50" y="1028"/>
                  </a:lnTo>
                  <a:lnTo>
                    <a:pt x="429" y="1041"/>
                  </a:lnTo>
                  <a:lnTo>
                    <a:pt x="38" y="1293"/>
                  </a:lnTo>
                  <a:lnTo>
                    <a:pt x="23" y="1303"/>
                  </a:lnTo>
                  <a:lnTo>
                    <a:pt x="21" y="1303"/>
                  </a:lnTo>
                  <a:lnTo>
                    <a:pt x="0" y="1316"/>
                  </a:lnTo>
                  <a:lnTo>
                    <a:pt x="0" y="1316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4" y="1316"/>
                  </a:lnTo>
                  <a:lnTo>
                    <a:pt x="21" y="1305"/>
                  </a:lnTo>
                  <a:lnTo>
                    <a:pt x="21" y="1305"/>
                  </a:lnTo>
                  <a:lnTo>
                    <a:pt x="40" y="1293"/>
                  </a:lnTo>
                  <a:lnTo>
                    <a:pt x="429" y="1043"/>
                  </a:lnTo>
                  <a:lnTo>
                    <a:pt x="452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1" y="989"/>
                  </a:lnTo>
                  <a:lnTo>
                    <a:pt x="532" y="731"/>
                  </a:lnTo>
                  <a:lnTo>
                    <a:pt x="531" y="730"/>
                  </a:lnTo>
                  <a:close/>
                  <a:moveTo>
                    <a:pt x="971" y="0"/>
                  </a:moveTo>
                  <a:lnTo>
                    <a:pt x="971" y="2"/>
                  </a:lnTo>
                  <a:lnTo>
                    <a:pt x="969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1"/>
                  </a:lnTo>
                  <a:lnTo>
                    <a:pt x="628" y="429"/>
                  </a:lnTo>
                  <a:lnTo>
                    <a:pt x="621" y="438"/>
                  </a:lnTo>
                  <a:lnTo>
                    <a:pt x="619" y="440"/>
                  </a:lnTo>
                  <a:lnTo>
                    <a:pt x="606" y="457"/>
                  </a:lnTo>
                  <a:lnTo>
                    <a:pt x="604" y="463"/>
                  </a:lnTo>
                  <a:lnTo>
                    <a:pt x="604" y="465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1" y="728"/>
                  </a:lnTo>
                  <a:lnTo>
                    <a:pt x="532" y="730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4" y="465"/>
                  </a:lnTo>
                  <a:lnTo>
                    <a:pt x="604" y="463"/>
                  </a:lnTo>
                  <a:lnTo>
                    <a:pt x="606" y="457"/>
                  </a:lnTo>
                  <a:lnTo>
                    <a:pt x="619" y="442"/>
                  </a:lnTo>
                  <a:lnTo>
                    <a:pt x="619" y="440"/>
                  </a:lnTo>
                  <a:lnTo>
                    <a:pt x="628" y="429"/>
                  </a:lnTo>
                  <a:lnTo>
                    <a:pt x="948" y="31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1" y="4"/>
                  </a:lnTo>
                  <a:lnTo>
                    <a:pt x="971" y="6"/>
                  </a:lnTo>
                  <a:lnTo>
                    <a:pt x="971" y="8"/>
                  </a:lnTo>
                  <a:lnTo>
                    <a:pt x="971" y="36"/>
                  </a:lnTo>
                  <a:lnTo>
                    <a:pt x="982" y="356"/>
                  </a:lnTo>
                  <a:lnTo>
                    <a:pt x="984" y="391"/>
                  </a:lnTo>
                  <a:lnTo>
                    <a:pt x="952" y="397"/>
                  </a:lnTo>
                  <a:lnTo>
                    <a:pt x="647" y="465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5"/>
                  </a:lnTo>
                  <a:lnTo>
                    <a:pt x="952" y="399"/>
                  </a:lnTo>
                  <a:lnTo>
                    <a:pt x="984" y="391"/>
                  </a:lnTo>
                  <a:lnTo>
                    <a:pt x="984" y="391"/>
                  </a:lnTo>
                  <a:lnTo>
                    <a:pt x="984" y="389"/>
                  </a:lnTo>
                  <a:lnTo>
                    <a:pt x="984" y="356"/>
                  </a:lnTo>
                  <a:lnTo>
                    <a:pt x="972" y="36"/>
                  </a:lnTo>
                  <a:lnTo>
                    <a:pt x="971" y="6"/>
                  </a:lnTo>
                  <a:lnTo>
                    <a:pt x="971" y="4"/>
                  </a:lnTo>
                  <a:lnTo>
                    <a:pt x="971" y="4"/>
                  </a:lnTo>
                  <a:lnTo>
                    <a:pt x="971" y="2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60"/>
            <p:cNvSpPr>
              <a:spLocks noEditPoints="1"/>
            </p:cNvSpPr>
            <p:nvPr userDrawn="1"/>
          </p:nvSpPr>
          <p:spPr bwMode="auto">
            <a:xfrm>
              <a:off x="9037638" y="454025"/>
              <a:ext cx="1562100" cy="2092325"/>
            </a:xfrm>
            <a:custGeom>
              <a:avLst/>
              <a:gdLst>
                <a:gd name="T0" fmla="*/ 2 w 984"/>
                <a:gd name="T1" fmla="*/ 1318 h 1318"/>
                <a:gd name="T2" fmla="*/ 2 w 984"/>
                <a:gd name="T3" fmla="*/ 1318 h 1318"/>
                <a:gd name="T4" fmla="*/ 461 w 984"/>
                <a:gd name="T5" fmla="*/ 989 h 1318"/>
                <a:gd name="T6" fmla="*/ 453 w 984"/>
                <a:gd name="T7" fmla="*/ 1015 h 1318"/>
                <a:gd name="T8" fmla="*/ 429 w 984"/>
                <a:gd name="T9" fmla="*/ 1041 h 1318"/>
                <a:gd name="T10" fmla="*/ 23 w 984"/>
                <a:gd name="T11" fmla="*/ 1303 h 1318"/>
                <a:gd name="T12" fmla="*/ 0 w 984"/>
                <a:gd name="T13" fmla="*/ 1316 h 1318"/>
                <a:gd name="T14" fmla="*/ 2 w 984"/>
                <a:gd name="T15" fmla="*/ 1318 h 1318"/>
                <a:gd name="T16" fmla="*/ 2 w 984"/>
                <a:gd name="T17" fmla="*/ 1318 h 1318"/>
                <a:gd name="T18" fmla="*/ 21 w 984"/>
                <a:gd name="T19" fmla="*/ 1305 h 1318"/>
                <a:gd name="T20" fmla="*/ 40 w 984"/>
                <a:gd name="T21" fmla="*/ 1293 h 1318"/>
                <a:gd name="T22" fmla="*/ 452 w 984"/>
                <a:gd name="T23" fmla="*/ 1028 h 1318"/>
                <a:gd name="T24" fmla="*/ 455 w 984"/>
                <a:gd name="T25" fmla="*/ 1013 h 1318"/>
                <a:gd name="T26" fmla="*/ 532 w 984"/>
                <a:gd name="T27" fmla="*/ 731 h 1318"/>
                <a:gd name="T28" fmla="*/ 971 w 984"/>
                <a:gd name="T29" fmla="*/ 0 h 1318"/>
                <a:gd name="T30" fmla="*/ 969 w 984"/>
                <a:gd name="T31" fmla="*/ 2 h 1318"/>
                <a:gd name="T32" fmla="*/ 957 w 984"/>
                <a:gd name="T33" fmla="*/ 17 h 1318"/>
                <a:gd name="T34" fmla="*/ 628 w 984"/>
                <a:gd name="T35" fmla="*/ 429 h 1318"/>
                <a:gd name="T36" fmla="*/ 619 w 984"/>
                <a:gd name="T37" fmla="*/ 440 h 1318"/>
                <a:gd name="T38" fmla="*/ 604 w 984"/>
                <a:gd name="T39" fmla="*/ 463 h 1318"/>
                <a:gd name="T40" fmla="*/ 598 w 984"/>
                <a:gd name="T41" fmla="*/ 485 h 1318"/>
                <a:gd name="T42" fmla="*/ 531 w 984"/>
                <a:gd name="T43" fmla="*/ 728 h 1318"/>
                <a:gd name="T44" fmla="*/ 598 w 984"/>
                <a:gd name="T45" fmla="*/ 487 h 1318"/>
                <a:gd name="T46" fmla="*/ 598 w 984"/>
                <a:gd name="T47" fmla="*/ 485 h 1318"/>
                <a:gd name="T48" fmla="*/ 604 w 984"/>
                <a:gd name="T49" fmla="*/ 463 h 1318"/>
                <a:gd name="T50" fmla="*/ 619 w 984"/>
                <a:gd name="T51" fmla="*/ 442 h 1318"/>
                <a:gd name="T52" fmla="*/ 628 w 984"/>
                <a:gd name="T53" fmla="*/ 429 h 1318"/>
                <a:gd name="T54" fmla="*/ 959 w 984"/>
                <a:gd name="T55" fmla="*/ 17 h 1318"/>
                <a:gd name="T56" fmla="*/ 971 w 984"/>
                <a:gd name="T57" fmla="*/ 4 h 1318"/>
                <a:gd name="T58" fmla="*/ 971 w 984"/>
                <a:gd name="T59" fmla="*/ 8 h 1318"/>
                <a:gd name="T60" fmla="*/ 982 w 984"/>
                <a:gd name="T61" fmla="*/ 356 h 1318"/>
                <a:gd name="T62" fmla="*/ 952 w 984"/>
                <a:gd name="T63" fmla="*/ 397 h 1318"/>
                <a:gd name="T64" fmla="*/ 617 w 984"/>
                <a:gd name="T65" fmla="*/ 470 h 1318"/>
                <a:gd name="T66" fmla="*/ 617 w 984"/>
                <a:gd name="T67" fmla="*/ 472 h 1318"/>
                <a:gd name="T68" fmla="*/ 645 w 984"/>
                <a:gd name="T69" fmla="*/ 465 h 1318"/>
                <a:gd name="T70" fmla="*/ 984 w 984"/>
                <a:gd name="T71" fmla="*/ 391 h 1318"/>
                <a:gd name="T72" fmla="*/ 984 w 984"/>
                <a:gd name="T73" fmla="*/ 389 h 1318"/>
                <a:gd name="T74" fmla="*/ 972 w 984"/>
                <a:gd name="T75" fmla="*/ 36 h 1318"/>
                <a:gd name="T76" fmla="*/ 971 w 984"/>
                <a:gd name="T77" fmla="*/ 4 h 1318"/>
                <a:gd name="T78" fmla="*/ 971 w 984"/>
                <a:gd name="T79" fmla="*/ 2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4" h="1318">
                  <a:moveTo>
                    <a:pt x="2" y="1318"/>
                  </a:move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moveTo>
                    <a:pt x="531" y="730"/>
                  </a:moveTo>
                  <a:lnTo>
                    <a:pt x="461" y="989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50" y="1028"/>
                  </a:lnTo>
                  <a:lnTo>
                    <a:pt x="429" y="1041"/>
                  </a:lnTo>
                  <a:lnTo>
                    <a:pt x="38" y="1293"/>
                  </a:lnTo>
                  <a:lnTo>
                    <a:pt x="23" y="1303"/>
                  </a:lnTo>
                  <a:lnTo>
                    <a:pt x="21" y="1303"/>
                  </a:lnTo>
                  <a:lnTo>
                    <a:pt x="0" y="1316"/>
                  </a:lnTo>
                  <a:lnTo>
                    <a:pt x="0" y="1316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2" y="1318"/>
                  </a:lnTo>
                  <a:lnTo>
                    <a:pt x="4" y="1316"/>
                  </a:lnTo>
                  <a:lnTo>
                    <a:pt x="21" y="1305"/>
                  </a:lnTo>
                  <a:lnTo>
                    <a:pt x="21" y="1305"/>
                  </a:lnTo>
                  <a:lnTo>
                    <a:pt x="40" y="1293"/>
                  </a:lnTo>
                  <a:lnTo>
                    <a:pt x="429" y="1043"/>
                  </a:lnTo>
                  <a:lnTo>
                    <a:pt x="452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1" y="989"/>
                  </a:lnTo>
                  <a:lnTo>
                    <a:pt x="532" y="731"/>
                  </a:lnTo>
                  <a:lnTo>
                    <a:pt x="531" y="730"/>
                  </a:lnTo>
                  <a:moveTo>
                    <a:pt x="971" y="0"/>
                  </a:moveTo>
                  <a:lnTo>
                    <a:pt x="971" y="2"/>
                  </a:lnTo>
                  <a:lnTo>
                    <a:pt x="969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1"/>
                  </a:lnTo>
                  <a:lnTo>
                    <a:pt x="628" y="429"/>
                  </a:lnTo>
                  <a:lnTo>
                    <a:pt x="621" y="438"/>
                  </a:lnTo>
                  <a:lnTo>
                    <a:pt x="619" y="440"/>
                  </a:lnTo>
                  <a:lnTo>
                    <a:pt x="606" y="457"/>
                  </a:lnTo>
                  <a:lnTo>
                    <a:pt x="604" y="463"/>
                  </a:lnTo>
                  <a:lnTo>
                    <a:pt x="604" y="465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1" y="728"/>
                  </a:lnTo>
                  <a:lnTo>
                    <a:pt x="532" y="730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4" y="465"/>
                  </a:lnTo>
                  <a:lnTo>
                    <a:pt x="604" y="463"/>
                  </a:lnTo>
                  <a:lnTo>
                    <a:pt x="606" y="457"/>
                  </a:lnTo>
                  <a:lnTo>
                    <a:pt x="619" y="442"/>
                  </a:lnTo>
                  <a:lnTo>
                    <a:pt x="619" y="440"/>
                  </a:lnTo>
                  <a:lnTo>
                    <a:pt x="628" y="429"/>
                  </a:lnTo>
                  <a:lnTo>
                    <a:pt x="948" y="31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1" y="4"/>
                  </a:lnTo>
                  <a:lnTo>
                    <a:pt x="971" y="6"/>
                  </a:lnTo>
                  <a:lnTo>
                    <a:pt x="971" y="8"/>
                  </a:lnTo>
                  <a:lnTo>
                    <a:pt x="971" y="36"/>
                  </a:lnTo>
                  <a:lnTo>
                    <a:pt x="982" y="356"/>
                  </a:lnTo>
                  <a:lnTo>
                    <a:pt x="984" y="391"/>
                  </a:lnTo>
                  <a:lnTo>
                    <a:pt x="952" y="397"/>
                  </a:lnTo>
                  <a:lnTo>
                    <a:pt x="647" y="465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5"/>
                  </a:lnTo>
                  <a:lnTo>
                    <a:pt x="952" y="399"/>
                  </a:lnTo>
                  <a:lnTo>
                    <a:pt x="984" y="391"/>
                  </a:lnTo>
                  <a:lnTo>
                    <a:pt x="984" y="391"/>
                  </a:lnTo>
                  <a:lnTo>
                    <a:pt x="984" y="389"/>
                  </a:lnTo>
                  <a:lnTo>
                    <a:pt x="984" y="356"/>
                  </a:lnTo>
                  <a:lnTo>
                    <a:pt x="972" y="36"/>
                  </a:lnTo>
                  <a:lnTo>
                    <a:pt x="971" y="6"/>
                  </a:lnTo>
                  <a:lnTo>
                    <a:pt x="971" y="4"/>
                  </a:lnTo>
                  <a:lnTo>
                    <a:pt x="971" y="4"/>
                  </a:lnTo>
                  <a:lnTo>
                    <a:pt x="971" y="2"/>
                  </a:lnTo>
                  <a:lnTo>
                    <a:pt x="97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61"/>
            <p:cNvSpPr>
              <a:spLocks noEditPoints="1"/>
            </p:cNvSpPr>
            <p:nvPr userDrawn="1"/>
          </p:nvSpPr>
          <p:spPr bwMode="auto">
            <a:xfrm>
              <a:off x="9444038" y="881063"/>
              <a:ext cx="2454275" cy="3463925"/>
            </a:xfrm>
            <a:custGeom>
              <a:avLst/>
              <a:gdLst>
                <a:gd name="T0" fmla="*/ 1023 w 1546"/>
                <a:gd name="T1" fmla="*/ 2182 h 2182"/>
                <a:gd name="T2" fmla="*/ 261 w 1546"/>
                <a:gd name="T3" fmla="*/ 2086 h 2182"/>
                <a:gd name="T4" fmla="*/ 282 w 1546"/>
                <a:gd name="T5" fmla="*/ 2105 h 2182"/>
                <a:gd name="T6" fmla="*/ 1021 w 1546"/>
                <a:gd name="T7" fmla="*/ 2180 h 2182"/>
                <a:gd name="T8" fmla="*/ 282 w 1546"/>
                <a:gd name="T9" fmla="*/ 2103 h 2182"/>
                <a:gd name="T10" fmla="*/ 1271 w 1546"/>
                <a:gd name="T11" fmla="*/ 1849 h 2182"/>
                <a:gd name="T12" fmla="*/ 1023 w 1546"/>
                <a:gd name="T13" fmla="*/ 2180 h 2182"/>
                <a:gd name="T14" fmla="*/ 1273 w 1546"/>
                <a:gd name="T15" fmla="*/ 1849 h 2182"/>
                <a:gd name="T16" fmla="*/ 1521 w 1546"/>
                <a:gd name="T17" fmla="*/ 1520 h 2182"/>
                <a:gd name="T18" fmla="*/ 1521 w 1546"/>
                <a:gd name="T19" fmla="*/ 1520 h 2182"/>
                <a:gd name="T20" fmla="*/ 1540 w 1546"/>
                <a:gd name="T21" fmla="*/ 1498 h 2182"/>
                <a:gd name="T22" fmla="*/ 1535 w 1546"/>
                <a:gd name="T23" fmla="*/ 1503 h 2182"/>
                <a:gd name="T24" fmla="*/ 1544 w 1546"/>
                <a:gd name="T25" fmla="*/ 1490 h 2182"/>
                <a:gd name="T26" fmla="*/ 1531 w 1546"/>
                <a:gd name="T27" fmla="*/ 1490 h 2182"/>
                <a:gd name="T28" fmla="*/ 700 w 1546"/>
                <a:gd name="T29" fmla="*/ 1492 h 2182"/>
                <a:gd name="T30" fmla="*/ 1503 w 1546"/>
                <a:gd name="T31" fmla="*/ 1490 h 2182"/>
                <a:gd name="T32" fmla="*/ 1542 w 1546"/>
                <a:gd name="T33" fmla="*/ 1490 h 2182"/>
                <a:gd name="T34" fmla="*/ 1540 w 1546"/>
                <a:gd name="T35" fmla="*/ 1496 h 2182"/>
                <a:gd name="T36" fmla="*/ 658 w 1546"/>
                <a:gd name="T37" fmla="*/ 1118 h 2182"/>
                <a:gd name="T38" fmla="*/ 658 w 1546"/>
                <a:gd name="T39" fmla="*/ 1122 h 2182"/>
                <a:gd name="T40" fmla="*/ 673 w 1546"/>
                <a:gd name="T41" fmla="*/ 1494 h 2182"/>
                <a:gd name="T42" fmla="*/ 675 w 1546"/>
                <a:gd name="T43" fmla="*/ 1492 h 2182"/>
                <a:gd name="T44" fmla="*/ 658 w 1546"/>
                <a:gd name="T45" fmla="*/ 1122 h 2182"/>
                <a:gd name="T46" fmla="*/ 1093 w 1546"/>
                <a:gd name="T47" fmla="*/ 282 h 2182"/>
                <a:gd name="T48" fmla="*/ 1076 w 1546"/>
                <a:gd name="T49" fmla="*/ 316 h 2182"/>
                <a:gd name="T50" fmla="*/ 1076 w 1546"/>
                <a:gd name="T51" fmla="*/ 316 h 2182"/>
                <a:gd name="T52" fmla="*/ 1095 w 1546"/>
                <a:gd name="T53" fmla="*/ 284 h 2182"/>
                <a:gd name="T54" fmla="*/ 662 w 1546"/>
                <a:gd name="T55" fmla="*/ 1109 h 2182"/>
                <a:gd name="T56" fmla="*/ 2 w 1546"/>
                <a:gd name="T57" fmla="*/ 0 h 2182"/>
                <a:gd name="T58" fmla="*/ 9 w 1546"/>
                <a:gd name="T59" fmla="*/ 15 h 2182"/>
                <a:gd name="T60" fmla="*/ 275 w 1546"/>
                <a:gd name="T61" fmla="*/ 461 h 2182"/>
                <a:gd name="T62" fmla="*/ 410 w 1546"/>
                <a:gd name="T63" fmla="*/ 688 h 2182"/>
                <a:gd name="T64" fmla="*/ 656 w 1546"/>
                <a:gd name="T65" fmla="*/ 1099 h 2182"/>
                <a:gd name="T66" fmla="*/ 654 w 1546"/>
                <a:gd name="T67" fmla="*/ 1113 h 2182"/>
                <a:gd name="T68" fmla="*/ 203 w 1546"/>
                <a:gd name="T69" fmla="*/ 1227 h 2182"/>
                <a:gd name="T70" fmla="*/ 169 w 1546"/>
                <a:gd name="T71" fmla="*/ 1237 h 2182"/>
                <a:gd name="T72" fmla="*/ 173 w 1546"/>
                <a:gd name="T73" fmla="*/ 1274 h 2182"/>
                <a:gd name="T74" fmla="*/ 259 w 1546"/>
                <a:gd name="T75" fmla="*/ 2078 h 2182"/>
                <a:gd name="T76" fmla="*/ 261 w 1546"/>
                <a:gd name="T77" fmla="*/ 2080 h 2182"/>
                <a:gd name="T78" fmla="*/ 175 w 1546"/>
                <a:gd name="T79" fmla="*/ 1274 h 2182"/>
                <a:gd name="T80" fmla="*/ 171 w 1546"/>
                <a:gd name="T81" fmla="*/ 1237 h 2182"/>
                <a:gd name="T82" fmla="*/ 653 w 1546"/>
                <a:gd name="T83" fmla="*/ 1114 h 2182"/>
                <a:gd name="T84" fmla="*/ 656 w 1546"/>
                <a:gd name="T85" fmla="*/ 1116 h 2182"/>
                <a:gd name="T86" fmla="*/ 658 w 1546"/>
                <a:gd name="T87" fmla="*/ 1113 h 2182"/>
                <a:gd name="T88" fmla="*/ 662 w 1546"/>
                <a:gd name="T89" fmla="*/ 1107 h 2182"/>
                <a:gd name="T90" fmla="*/ 863 w 1546"/>
                <a:gd name="T91" fmla="*/ 722 h 2182"/>
                <a:gd name="T92" fmla="*/ 656 w 1546"/>
                <a:gd name="T93" fmla="*/ 1098 h 2182"/>
                <a:gd name="T94" fmla="*/ 412 w 1546"/>
                <a:gd name="T95" fmla="*/ 688 h 2182"/>
                <a:gd name="T96" fmla="*/ 275 w 1546"/>
                <a:gd name="T97" fmla="*/ 459 h 2182"/>
                <a:gd name="T98" fmla="*/ 11 w 1546"/>
                <a:gd name="T99" fmla="*/ 15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6" h="2182">
                  <a:moveTo>
                    <a:pt x="1023" y="2182"/>
                  </a:move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close/>
                  <a:moveTo>
                    <a:pt x="261" y="2086"/>
                  </a:moveTo>
                  <a:lnTo>
                    <a:pt x="259" y="2088"/>
                  </a:lnTo>
                  <a:lnTo>
                    <a:pt x="261" y="2101"/>
                  </a:lnTo>
                  <a:lnTo>
                    <a:pt x="282" y="2105"/>
                  </a:lnTo>
                  <a:lnTo>
                    <a:pt x="989" y="2178"/>
                  </a:lnTo>
                  <a:lnTo>
                    <a:pt x="1021" y="2182"/>
                  </a:lnTo>
                  <a:lnTo>
                    <a:pt x="1021" y="2180"/>
                  </a:lnTo>
                  <a:lnTo>
                    <a:pt x="1021" y="2180"/>
                  </a:lnTo>
                  <a:lnTo>
                    <a:pt x="989" y="2176"/>
                  </a:lnTo>
                  <a:lnTo>
                    <a:pt x="282" y="2103"/>
                  </a:lnTo>
                  <a:lnTo>
                    <a:pt x="263" y="2101"/>
                  </a:lnTo>
                  <a:lnTo>
                    <a:pt x="261" y="2086"/>
                  </a:lnTo>
                  <a:close/>
                  <a:moveTo>
                    <a:pt x="1271" y="1849"/>
                  </a:moveTo>
                  <a:lnTo>
                    <a:pt x="1044" y="2152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46" y="2152"/>
                  </a:lnTo>
                  <a:lnTo>
                    <a:pt x="1273" y="1849"/>
                  </a:lnTo>
                  <a:lnTo>
                    <a:pt x="1271" y="1849"/>
                  </a:lnTo>
                  <a:close/>
                  <a:moveTo>
                    <a:pt x="1535" y="1503"/>
                  </a:moveTo>
                  <a:lnTo>
                    <a:pt x="1521" y="1520"/>
                  </a:lnTo>
                  <a:lnTo>
                    <a:pt x="1273" y="1849"/>
                  </a:lnTo>
                  <a:lnTo>
                    <a:pt x="1273" y="1849"/>
                  </a:lnTo>
                  <a:lnTo>
                    <a:pt x="1521" y="1520"/>
                  </a:lnTo>
                  <a:lnTo>
                    <a:pt x="1533" y="1505"/>
                  </a:lnTo>
                  <a:lnTo>
                    <a:pt x="1535" y="1503"/>
                  </a:lnTo>
                  <a:close/>
                  <a:moveTo>
                    <a:pt x="1540" y="1498"/>
                  </a:moveTo>
                  <a:lnTo>
                    <a:pt x="1538" y="1498"/>
                  </a:lnTo>
                  <a:lnTo>
                    <a:pt x="1535" y="1502"/>
                  </a:lnTo>
                  <a:lnTo>
                    <a:pt x="1535" y="1503"/>
                  </a:lnTo>
                  <a:lnTo>
                    <a:pt x="1540" y="1498"/>
                  </a:lnTo>
                  <a:close/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4"/>
                  </a:lnTo>
                  <a:lnTo>
                    <a:pt x="713" y="1494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6"/>
                  </a:lnTo>
                  <a:lnTo>
                    <a:pt x="1540" y="1496"/>
                  </a:lnTo>
                  <a:lnTo>
                    <a:pt x="1546" y="1490"/>
                  </a:lnTo>
                  <a:close/>
                  <a:moveTo>
                    <a:pt x="658" y="1118"/>
                  </a:moveTo>
                  <a:lnTo>
                    <a:pt x="658" y="1118"/>
                  </a:lnTo>
                  <a:lnTo>
                    <a:pt x="658" y="1120"/>
                  </a:lnTo>
                  <a:lnTo>
                    <a:pt x="658" y="1122"/>
                  </a:lnTo>
                  <a:lnTo>
                    <a:pt x="658" y="1143"/>
                  </a:lnTo>
                  <a:lnTo>
                    <a:pt x="671" y="1471"/>
                  </a:lnTo>
                  <a:lnTo>
                    <a:pt x="673" y="1494"/>
                  </a:lnTo>
                  <a:lnTo>
                    <a:pt x="698" y="1494"/>
                  </a:lnTo>
                  <a:lnTo>
                    <a:pt x="698" y="1492"/>
                  </a:lnTo>
                  <a:lnTo>
                    <a:pt x="675" y="1492"/>
                  </a:lnTo>
                  <a:lnTo>
                    <a:pt x="673" y="1470"/>
                  </a:lnTo>
                  <a:lnTo>
                    <a:pt x="660" y="1143"/>
                  </a:lnTo>
                  <a:lnTo>
                    <a:pt x="658" y="1122"/>
                  </a:lnTo>
                  <a:lnTo>
                    <a:pt x="658" y="1120"/>
                  </a:lnTo>
                  <a:lnTo>
                    <a:pt x="658" y="1118"/>
                  </a:lnTo>
                  <a:close/>
                  <a:moveTo>
                    <a:pt x="1093" y="282"/>
                  </a:moveTo>
                  <a:lnTo>
                    <a:pt x="1085" y="297"/>
                  </a:lnTo>
                  <a:lnTo>
                    <a:pt x="1083" y="301"/>
                  </a:lnTo>
                  <a:lnTo>
                    <a:pt x="1076" y="316"/>
                  </a:lnTo>
                  <a:lnTo>
                    <a:pt x="863" y="720"/>
                  </a:lnTo>
                  <a:lnTo>
                    <a:pt x="865" y="722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close/>
                  <a:moveTo>
                    <a:pt x="660" y="1113"/>
                  </a:moveTo>
                  <a:lnTo>
                    <a:pt x="662" y="1109"/>
                  </a:lnTo>
                  <a:lnTo>
                    <a:pt x="662" y="1111"/>
                  </a:lnTo>
                  <a:lnTo>
                    <a:pt x="660" y="1113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15"/>
                  </a:lnTo>
                  <a:lnTo>
                    <a:pt x="199" y="335"/>
                  </a:lnTo>
                  <a:lnTo>
                    <a:pt x="199" y="335"/>
                  </a:lnTo>
                  <a:lnTo>
                    <a:pt x="275" y="461"/>
                  </a:lnTo>
                  <a:lnTo>
                    <a:pt x="276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1"/>
                  </a:lnTo>
                  <a:lnTo>
                    <a:pt x="654" y="1098"/>
                  </a:lnTo>
                  <a:lnTo>
                    <a:pt x="656" y="1099"/>
                  </a:lnTo>
                  <a:lnTo>
                    <a:pt x="660" y="1107"/>
                  </a:lnTo>
                  <a:lnTo>
                    <a:pt x="658" y="1113"/>
                  </a:lnTo>
                  <a:lnTo>
                    <a:pt x="654" y="1113"/>
                  </a:lnTo>
                  <a:lnTo>
                    <a:pt x="653" y="1114"/>
                  </a:lnTo>
                  <a:lnTo>
                    <a:pt x="626" y="1120"/>
                  </a:lnTo>
                  <a:lnTo>
                    <a:pt x="203" y="122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8"/>
                  </a:lnTo>
                  <a:lnTo>
                    <a:pt x="173" y="1274"/>
                  </a:lnTo>
                  <a:lnTo>
                    <a:pt x="256" y="2054"/>
                  </a:lnTo>
                  <a:lnTo>
                    <a:pt x="259" y="2077"/>
                  </a:lnTo>
                  <a:lnTo>
                    <a:pt x="259" y="2078"/>
                  </a:lnTo>
                  <a:lnTo>
                    <a:pt x="259" y="2086"/>
                  </a:lnTo>
                  <a:lnTo>
                    <a:pt x="261" y="2086"/>
                  </a:lnTo>
                  <a:lnTo>
                    <a:pt x="261" y="2080"/>
                  </a:lnTo>
                  <a:lnTo>
                    <a:pt x="259" y="2078"/>
                  </a:lnTo>
                  <a:lnTo>
                    <a:pt x="258" y="2054"/>
                  </a:lnTo>
                  <a:lnTo>
                    <a:pt x="175" y="1274"/>
                  </a:lnTo>
                  <a:lnTo>
                    <a:pt x="171" y="1238"/>
                  </a:lnTo>
                  <a:lnTo>
                    <a:pt x="171" y="1237"/>
                  </a:lnTo>
                  <a:lnTo>
                    <a:pt x="171" y="1237"/>
                  </a:lnTo>
                  <a:lnTo>
                    <a:pt x="205" y="1229"/>
                  </a:lnTo>
                  <a:lnTo>
                    <a:pt x="628" y="1122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6" y="1114"/>
                  </a:lnTo>
                  <a:lnTo>
                    <a:pt x="656" y="1116"/>
                  </a:lnTo>
                  <a:lnTo>
                    <a:pt x="658" y="1116"/>
                  </a:lnTo>
                  <a:lnTo>
                    <a:pt x="658" y="1114"/>
                  </a:lnTo>
                  <a:lnTo>
                    <a:pt x="658" y="1113"/>
                  </a:lnTo>
                  <a:lnTo>
                    <a:pt x="664" y="1113"/>
                  </a:lnTo>
                  <a:lnTo>
                    <a:pt x="664" y="1111"/>
                  </a:lnTo>
                  <a:lnTo>
                    <a:pt x="662" y="1107"/>
                  </a:lnTo>
                  <a:lnTo>
                    <a:pt x="675" y="1083"/>
                  </a:lnTo>
                  <a:lnTo>
                    <a:pt x="863" y="722"/>
                  </a:lnTo>
                  <a:lnTo>
                    <a:pt x="863" y="722"/>
                  </a:lnTo>
                  <a:lnTo>
                    <a:pt x="673" y="1083"/>
                  </a:lnTo>
                  <a:lnTo>
                    <a:pt x="660" y="1107"/>
                  </a:lnTo>
                  <a:lnTo>
                    <a:pt x="656" y="1098"/>
                  </a:lnTo>
                  <a:lnTo>
                    <a:pt x="654" y="1096"/>
                  </a:lnTo>
                  <a:lnTo>
                    <a:pt x="645" y="108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6" y="461"/>
                  </a:lnTo>
                  <a:lnTo>
                    <a:pt x="275" y="459"/>
                  </a:lnTo>
                  <a:lnTo>
                    <a:pt x="201" y="335"/>
                  </a:lnTo>
                  <a:lnTo>
                    <a:pt x="201" y="333"/>
                  </a:lnTo>
                  <a:lnTo>
                    <a:pt x="11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62"/>
            <p:cNvSpPr>
              <a:spLocks noEditPoints="1"/>
            </p:cNvSpPr>
            <p:nvPr userDrawn="1"/>
          </p:nvSpPr>
          <p:spPr bwMode="auto">
            <a:xfrm>
              <a:off x="9444038" y="881063"/>
              <a:ext cx="2454275" cy="3463925"/>
            </a:xfrm>
            <a:custGeom>
              <a:avLst/>
              <a:gdLst>
                <a:gd name="T0" fmla="*/ 1023 w 1546"/>
                <a:gd name="T1" fmla="*/ 2182 h 2182"/>
                <a:gd name="T2" fmla="*/ 261 w 1546"/>
                <a:gd name="T3" fmla="*/ 2086 h 2182"/>
                <a:gd name="T4" fmla="*/ 282 w 1546"/>
                <a:gd name="T5" fmla="*/ 2105 h 2182"/>
                <a:gd name="T6" fmla="*/ 1021 w 1546"/>
                <a:gd name="T7" fmla="*/ 2180 h 2182"/>
                <a:gd name="T8" fmla="*/ 282 w 1546"/>
                <a:gd name="T9" fmla="*/ 2103 h 2182"/>
                <a:gd name="T10" fmla="*/ 1271 w 1546"/>
                <a:gd name="T11" fmla="*/ 1849 h 2182"/>
                <a:gd name="T12" fmla="*/ 1023 w 1546"/>
                <a:gd name="T13" fmla="*/ 2180 h 2182"/>
                <a:gd name="T14" fmla="*/ 1273 w 1546"/>
                <a:gd name="T15" fmla="*/ 1849 h 2182"/>
                <a:gd name="T16" fmla="*/ 1521 w 1546"/>
                <a:gd name="T17" fmla="*/ 1520 h 2182"/>
                <a:gd name="T18" fmla="*/ 1521 w 1546"/>
                <a:gd name="T19" fmla="*/ 1520 h 2182"/>
                <a:gd name="T20" fmla="*/ 1540 w 1546"/>
                <a:gd name="T21" fmla="*/ 1498 h 2182"/>
                <a:gd name="T22" fmla="*/ 1535 w 1546"/>
                <a:gd name="T23" fmla="*/ 1503 h 2182"/>
                <a:gd name="T24" fmla="*/ 1544 w 1546"/>
                <a:gd name="T25" fmla="*/ 1490 h 2182"/>
                <a:gd name="T26" fmla="*/ 1531 w 1546"/>
                <a:gd name="T27" fmla="*/ 1490 h 2182"/>
                <a:gd name="T28" fmla="*/ 700 w 1546"/>
                <a:gd name="T29" fmla="*/ 1492 h 2182"/>
                <a:gd name="T30" fmla="*/ 1503 w 1546"/>
                <a:gd name="T31" fmla="*/ 1490 h 2182"/>
                <a:gd name="T32" fmla="*/ 1542 w 1546"/>
                <a:gd name="T33" fmla="*/ 1490 h 2182"/>
                <a:gd name="T34" fmla="*/ 1540 w 1546"/>
                <a:gd name="T35" fmla="*/ 1496 h 2182"/>
                <a:gd name="T36" fmla="*/ 658 w 1546"/>
                <a:gd name="T37" fmla="*/ 1118 h 2182"/>
                <a:gd name="T38" fmla="*/ 658 w 1546"/>
                <a:gd name="T39" fmla="*/ 1122 h 2182"/>
                <a:gd name="T40" fmla="*/ 673 w 1546"/>
                <a:gd name="T41" fmla="*/ 1494 h 2182"/>
                <a:gd name="T42" fmla="*/ 675 w 1546"/>
                <a:gd name="T43" fmla="*/ 1492 h 2182"/>
                <a:gd name="T44" fmla="*/ 658 w 1546"/>
                <a:gd name="T45" fmla="*/ 1122 h 2182"/>
                <a:gd name="T46" fmla="*/ 1093 w 1546"/>
                <a:gd name="T47" fmla="*/ 282 h 2182"/>
                <a:gd name="T48" fmla="*/ 1076 w 1546"/>
                <a:gd name="T49" fmla="*/ 316 h 2182"/>
                <a:gd name="T50" fmla="*/ 1076 w 1546"/>
                <a:gd name="T51" fmla="*/ 316 h 2182"/>
                <a:gd name="T52" fmla="*/ 1095 w 1546"/>
                <a:gd name="T53" fmla="*/ 284 h 2182"/>
                <a:gd name="T54" fmla="*/ 662 w 1546"/>
                <a:gd name="T55" fmla="*/ 1109 h 2182"/>
                <a:gd name="T56" fmla="*/ 2 w 1546"/>
                <a:gd name="T57" fmla="*/ 0 h 2182"/>
                <a:gd name="T58" fmla="*/ 9 w 1546"/>
                <a:gd name="T59" fmla="*/ 15 h 2182"/>
                <a:gd name="T60" fmla="*/ 275 w 1546"/>
                <a:gd name="T61" fmla="*/ 461 h 2182"/>
                <a:gd name="T62" fmla="*/ 410 w 1546"/>
                <a:gd name="T63" fmla="*/ 688 h 2182"/>
                <a:gd name="T64" fmla="*/ 656 w 1546"/>
                <a:gd name="T65" fmla="*/ 1099 h 2182"/>
                <a:gd name="T66" fmla="*/ 654 w 1546"/>
                <a:gd name="T67" fmla="*/ 1113 h 2182"/>
                <a:gd name="T68" fmla="*/ 203 w 1546"/>
                <a:gd name="T69" fmla="*/ 1227 h 2182"/>
                <a:gd name="T70" fmla="*/ 169 w 1546"/>
                <a:gd name="T71" fmla="*/ 1237 h 2182"/>
                <a:gd name="T72" fmla="*/ 173 w 1546"/>
                <a:gd name="T73" fmla="*/ 1274 h 2182"/>
                <a:gd name="T74" fmla="*/ 259 w 1546"/>
                <a:gd name="T75" fmla="*/ 2078 h 2182"/>
                <a:gd name="T76" fmla="*/ 261 w 1546"/>
                <a:gd name="T77" fmla="*/ 2080 h 2182"/>
                <a:gd name="T78" fmla="*/ 175 w 1546"/>
                <a:gd name="T79" fmla="*/ 1274 h 2182"/>
                <a:gd name="T80" fmla="*/ 171 w 1546"/>
                <a:gd name="T81" fmla="*/ 1237 h 2182"/>
                <a:gd name="T82" fmla="*/ 653 w 1546"/>
                <a:gd name="T83" fmla="*/ 1114 h 2182"/>
                <a:gd name="T84" fmla="*/ 656 w 1546"/>
                <a:gd name="T85" fmla="*/ 1116 h 2182"/>
                <a:gd name="T86" fmla="*/ 658 w 1546"/>
                <a:gd name="T87" fmla="*/ 1113 h 2182"/>
                <a:gd name="T88" fmla="*/ 662 w 1546"/>
                <a:gd name="T89" fmla="*/ 1107 h 2182"/>
                <a:gd name="T90" fmla="*/ 863 w 1546"/>
                <a:gd name="T91" fmla="*/ 722 h 2182"/>
                <a:gd name="T92" fmla="*/ 656 w 1546"/>
                <a:gd name="T93" fmla="*/ 1098 h 2182"/>
                <a:gd name="T94" fmla="*/ 412 w 1546"/>
                <a:gd name="T95" fmla="*/ 688 h 2182"/>
                <a:gd name="T96" fmla="*/ 275 w 1546"/>
                <a:gd name="T97" fmla="*/ 459 h 2182"/>
                <a:gd name="T98" fmla="*/ 11 w 1546"/>
                <a:gd name="T99" fmla="*/ 15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6" h="2182">
                  <a:moveTo>
                    <a:pt x="1023" y="2182"/>
                  </a:move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lnTo>
                    <a:pt x="1023" y="2182"/>
                  </a:lnTo>
                  <a:moveTo>
                    <a:pt x="261" y="2086"/>
                  </a:moveTo>
                  <a:lnTo>
                    <a:pt x="259" y="2088"/>
                  </a:lnTo>
                  <a:lnTo>
                    <a:pt x="261" y="2101"/>
                  </a:lnTo>
                  <a:lnTo>
                    <a:pt x="282" y="2105"/>
                  </a:lnTo>
                  <a:lnTo>
                    <a:pt x="989" y="2178"/>
                  </a:lnTo>
                  <a:lnTo>
                    <a:pt x="1021" y="2182"/>
                  </a:lnTo>
                  <a:lnTo>
                    <a:pt x="1021" y="2180"/>
                  </a:lnTo>
                  <a:lnTo>
                    <a:pt x="1021" y="2180"/>
                  </a:lnTo>
                  <a:lnTo>
                    <a:pt x="989" y="2176"/>
                  </a:lnTo>
                  <a:lnTo>
                    <a:pt x="282" y="2103"/>
                  </a:lnTo>
                  <a:lnTo>
                    <a:pt x="263" y="2101"/>
                  </a:lnTo>
                  <a:lnTo>
                    <a:pt x="261" y="2086"/>
                  </a:lnTo>
                  <a:moveTo>
                    <a:pt x="1271" y="1849"/>
                  </a:moveTo>
                  <a:lnTo>
                    <a:pt x="1044" y="2152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23" y="2180"/>
                  </a:lnTo>
                  <a:lnTo>
                    <a:pt x="1046" y="2152"/>
                  </a:lnTo>
                  <a:lnTo>
                    <a:pt x="1273" y="1849"/>
                  </a:lnTo>
                  <a:lnTo>
                    <a:pt x="1271" y="1849"/>
                  </a:lnTo>
                  <a:moveTo>
                    <a:pt x="1535" y="1503"/>
                  </a:moveTo>
                  <a:lnTo>
                    <a:pt x="1521" y="1520"/>
                  </a:lnTo>
                  <a:lnTo>
                    <a:pt x="1273" y="1849"/>
                  </a:lnTo>
                  <a:lnTo>
                    <a:pt x="1273" y="1849"/>
                  </a:lnTo>
                  <a:lnTo>
                    <a:pt x="1521" y="1520"/>
                  </a:lnTo>
                  <a:lnTo>
                    <a:pt x="1533" y="1505"/>
                  </a:lnTo>
                  <a:lnTo>
                    <a:pt x="1535" y="1503"/>
                  </a:lnTo>
                  <a:moveTo>
                    <a:pt x="1540" y="1498"/>
                  </a:moveTo>
                  <a:lnTo>
                    <a:pt x="1538" y="1498"/>
                  </a:lnTo>
                  <a:lnTo>
                    <a:pt x="1535" y="1502"/>
                  </a:lnTo>
                  <a:lnTo>
                    <a:pt x="1535" y="1503"/>
                  </a:lnTo>
                  <a:lnTo>
                    <a:pt x="1540" y="1498"/>
                  </a:lnTo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4"/>
                  </a:lnTo>
                  <a:lnTo>
                    <a:pt x="713" y="1494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6"/>
                  </a:lnTo>
                  <a:lnTo>
                    <a:pt x="1540" y="1496"/>
                  </a:lnTo>
                  <a:lnTo>
                    <a:pt x="1546" y="1490"/>
                  </a:lnTo>
                  <a:moveTo>
                    <a:pt x="658" y="1118"/>
                  </a:moveTo>
                  <a:lnTo>
                    <a:pt x="658" y="1118"/>
                  </a:lnTo>
                  <a:lnTo>
                    <a:pt x="658" y="1120"/>
                  </a:lnTo>
                  <a:lnTo>
                    <a:pt x="658" y="1122"/>
                  </a:lnTo>
                  <a:lnTo>
                    <a:pt x="658" y="1143"/>
                  </a:lnTo>
                  <a:lnTo>
                    <a:pt x="671" y="1471"/>
                  </a:lnTo>
                  <a:lnTo>
                    <a:pt x="673" y="1494"/>
                  </a:lnTo>
                  <a:lnTo>
                    <a:pt x="698" y="1494"/>
                  </a:lnTo>
                  <a:lnTo>
                    <a:pt x="698" y="1492"/>
                  </a:lnTo>
                  <a:lnTo>
                    <a:pt x="675" y="1492"/>
                  </a:lnTo>
                  <a:lnTo>
                    <a:pt x="673" y="1470"/>
                  </a:lnTo>
                  <a:lnTo>
                    <a:pt x="660" y="1143"/>
                  </a:lnTo>
                  <a:lnTo>
                    <a:pt x="658" y="1122"/>
                  </a:lnTo>
                  <a:lnTo>
                    <a:pt x="658" y="1120"/>
                  </a:lnTo>
                  <a:lnTo>
                    <a:pt x="658" y="1118"/>
                  </a:lnTo>
                  <a:moveTo>
                    <a:pt x="1093" y="282"/>
                  </a:moveTo>
                  <a:lnTo>
                    <a:pt x="1085" y="297"/>
                  </a:lnTo>
                  <a:lnTo>
                    <a:pt x="1083" y="301"/>
                  </a:lnTo>
                  <a:lnTo>
                    <a:pt x="1076" y="316"/>
                  </a:lnTo>
                  <a:lnTo>
                    <a:pt x="863" y="720"/>
                  </a:lnTo>
                  <a:lnTo>
                    <a:pt x="865" y="722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moveTo>
                    <a:pt x="660" y="1113"/>
                  </a:moveTo>
                  <a:lnTo>
                    <a:pt x="662" y="1109"/>
                  </a:lnTo>
                  <a:lnTo>
                    <a:pt x="662" y="1111"/>
                  </a:lnTo>
                  <a:lnTo>
                    <a:pt x="660" y="1113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15"/>
                  </a:lnTo>
                  <a:lnTo>
                    <a:pt x="199" y="335"/>
                  </a:lnTo>
                  <a:lnTo>
                    <a:pt x="199" y="335"/>
                  </a:lnTo>
                  <a:lnTo>
                    <a:pt x="275" y="461"/>
                  </a:lnTo>
                  <a:lnTo>
                    <a:pt x="276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1"/>
                  </a:lnTo>
                  <a:lnTo>
                    <a:pt x="654" y="1098"/>
                  </a:lnTo>
                  <a:lnTo>
                    <a:pt x="656" y="1099"/>
                  </a:lnTo>
                  <a:lnTo>
                    <a:pt x="660" y="1107"/>
                  </a:lnTo>
                  <a:lnTo>
                    <a:pt x="658" y="1113"/>
                  </a:lnTo>
                  <a:lnTo>
                    <a:pt x="654" y="1113"/>
                  </a:lnTo>
                  <a:lnTo>
                    <a:pt x="653" y="1114"/>
                  </a:lnTo>
                  <a:lnTo>
                    <a:pt x="626" y="1120"/>
                  </a:lnTo>
                  <a:lnTo>
                    <a:pt x="203" y="122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7"/>
                  </a:lnTo>
                  <a:lnTo>
                    <a:pt x="169" y="1238"/>
                  </a:lnTo>
                  <a:lnTo>
                    <a:pt x="173" y="1274"/>
                  </a:lnTo>
                  <a:lnTo>
                    <a:pt x="256" y="2054"/>
                  </a:lnTo>
                  <a:lnTo>
                    <a:pt x="259" y="2077"/>
                  </a:lnTo>
                  <a:lnTo>
                    <a:pt x="259" y="2078"/>
                  </a:lnTo>
                  <a:lnTo>
                    <a:pt x="259" y="2086"/>
                  </a:lnTo>
                  <a:lnTo>
                    <a:pt x="261" y="2086"/>
                  </a:lnTo>
                  <a:lnTo>
                    <a:pt x="261" y="2080"/>
                  </a:lnTo>
                  <a:lnTo>
                    <a:pt x="259" y="2078"/>
                  </a:lnTo>
                  <a:lnTo>
                    <a:pt x="258" y="2054"/>
                  </a:lnTo>
                  <a:lnTo>
                    <a:pt x="175" y="1274"/>
                  </a:lnTo>
                  <a:lnTo>
                    <a:pt x="171" y="1238"/>
                  </a:lnTo>
                  <a:lnTo>
                    <a:pt x="171" y="1237"/>
                  </a:lnTo>
                  <a:lnTo>
                    <a:pt x="171" y="1237"/>
                  </a:lnTo>
                  <a:lnTo>
                    <a:pt x="205" y="1229"/>
                  </a:lnTo>
                  <a:lnTo>
                    <a:pt x="628" y="1122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6" y="1114"/>
                  </a:lnTo>
                  <a:lnTo>
                    <a:pt x="656" y="1116"/>
                  </a:lnTo>
                  <a:lnTo>
                    <a:pt x="658" y="1116"/>
                  </a:lnTo>
                  <a:lnTo>
                    <a:pt x="658" y="1114"/>
                  </a:lnTo>
                  <a:lnTo>
                    <a:pt x="658" y="1113"/>
                  </a:lnTo>
                  <a:lnTo>
                    <a:pt x="664" y="1113"/>
                  </a:lnTo>
                  <a:lnTo>
                    <a:pt x="664" y="1111"/>
                  </a:lnTo>
                  <a:lnTo>
                    <a:pt x="662" y="1107"/>
                  </a:lnTo>
                  <a:lnTo>
                    <a:pt x="675" y="1083"/>
                  </a:lnTo>
                  <a:lnTo>
                    <a:pt x="863" y="722"/>
                  </a:lnTo>
                  <a:lnTo>
                    <a:pt x="863" y="722"/>
                  </a:lnTo>
                  <a:lnTo>
                    <a:pt x="673" y="1083"/>
                  </a:lnTo>
                  <a:lnTo>
                    <a:pt x="660" y="1107"/>
                  </a:lnTo>
                  <a:lnTo>
                    <a:pt x="656" y="1098"/>
                  </a:lnTo>
                  <a:lnTo>
                    <a:pt x="654" y="1096"/>
                  </a:lnTo>
                  <a:lnTo>
                    <a:pt x="645" y="108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6" y="461"/>
                  </a:lnTo>
                  <a:lnTo>
                    <a:pt x="275" y="459"/>
                  </a:lnTo>
                  <a:lnTo>
                    <a:pt x="201" y="335"/>
                  </a:lnTo>
                  <a:lnTo>
                    <a:pt x="201" y="333"/>
                  </a:lnTo>
                  <a:lnTo>
                    <a:pt x="11" y="15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63"/>
            <p:cNvSpPr>
              <a:spLocks/>
            </p:cNvSpPr>
            <p:nvPr userDrawn="1"/>
          </p:nvSpPr>
          <p:spPr bwMode="auto">
            <a:xfrm>
              <a:off x="8237538" y="1162050"/>
              <a:ext cx="477837" cy="722313"/>
            </a:xfrm>
            <a:custGeom>
              <a:avLst/>
              <a:gdLst>
                <a:gd name="T0" fmla="*/ 301 w 301"/>
                <a:gd name="T1" fmla="*/ 0 h 455"/>
                <a:gd name="T2" fmla="*/ 297 w 301"/>
                <a:gd name="T3" fmla="*/ 4 h 455"/>
                <a:gd name="T4" fmla="*/ 297 w 301"/>
                <a:gd name="T5" fmla="*/ 5 h 455"/>
                <a:gd name="T6" fmla="*/ 293 w 301"/>
                <a:gd name="T7" fmla="*/ 11 h 455"/>
                <a:gd name="T8" fmla="*/ 293 w 301"/>
                <a:gd name="T9" fmla="*/ 11 h 455"/>
                <a:gd name="T10" fmla="*/ 280 w 301"/>
                <a:gd name="T11" fmla="*/ 32 h 455"/>
                <a:gd name="T12" fmla="*/ 134 w 301"/>
                <a:gd name="T13" fmla="*/ 252 h 455"/>
                <a:gd name="T14" fmla="*/ 134 w 301"/>
                <a:gd name="T15" fmla="*/ 252 h 455"/>
                <a:gd name="T16" fmla="*/ 15 w 301"/>
                <a:gd name="T17" fmla="*/ 432 h 455"/>
                <a:gd name="T18" fmla="*/ 0 w 301"/>
                <a:gd name="T19" fmla="*/ 455 h 455"/>
                <a:gd name="T20" fmla="*/ 0 w 301"/>
                <a:gd name="T21" fmla="*/ 455 h 455"/>
                <a:gd name="T22" fmla="*/ 15 w 301"/>
                <a:gd name="T23" fmla="*/ 432 h 455"/>
                <a:gd name="T24" fmla="*/ 134 w 301"/>
                <a:gd name="T25" fmla="*/ 252 h 455"/>
                <a:gd name="T26" fmla="*/ 135 w 301"/>
                <a:gd name="T27" fmla="*/ 252 h 455"/>
                <a:gd name="T28" fmla="*/ 280 w 301"/>
                <a:gd name="T29" fmla="*/ 32 h 455"/>
                <a:gd name="T30" fmla="*/ 293 w 301"/>
                <a:gd name="T31" fmla="*/ 13 h 455"/>
                <a:gd name="T32" fmla="*/ 295 w 301"/>
                <a:gd name="T33" fmla="*/ 11 h 455"/>
                <a:gd name="T34" fmla="*/ 299 w 301"/>
                <a:gd name="T35" fmla="*/ 5 h 455"/>
                <a:gd name="T36" fmla="*/ 299 w 301"/>
                <a:gd name="T37" fmla="*/ 4 h 455"/>
                <a:gd name="T38" fmla="*/ 301 w 301"/>
                <a:gd name="T39" fmla="*/ 0 h 455"/>
                <a:gd name="T40" fmla="*/ 301 w 301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1" h="455">
                  <a:moveTo>
                    <a:pt x="301" y="0"/>
                  </a:moveTo>
                  <a:lnTo>
                    <a:pt x="297" y="4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5" y="432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15" y="432"/>
                  </a:lnTo>
                  <a:lnTo>
                    <a:pt x="134" y="252"/>
                  </a:lnTo>
                  <a:lnTo>
                    <a:pt x="135" y="252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4"/>
                  </a:lnTo>
                  <a:lnTo>
                    <a:pt x="301" y="0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64"/>
            <p:cNvSpPr>
              <a:spLocks/>
            </p:cNvSpPr>
            <p:nvPr userDrawn="1"/>
          </p:nvSpPr>
          <p:spPr bwMode="auto">
            <a:xfrm>
              <a:off x="8237538" y="1162050"/>
              <a:ext cx="477837" cy="722313"/>
            </a:xfrm>
            <a:custGeom>
              <a:avLst/>
              <a:gdLst>
                <a:gd name="T0" fmla="*/ 301 w 301"/>
                <a:gd name="T1" fmla="*/ 0 h 455"/>
                <a:gd name="T2" fmla="*/ 297 w 301"/>
                <a:gd name="T3" fmla="*/ 4 h 455"/>
                <a:gd name="T4" fmla="*/ 297 w 301"/>
                <a:gd name="T5" fmla="*/ 5 h 455"/>
                <a:gd name="T6" fmla="*/ 293 w 301"/>
                <a:gd name="T7" fmla="*/ 11 h 455"/>
                <a:gd name="T8" fmla="*/ 293 w 301"/>
                <a:gd name="T9" fmla="*/ 11 h 455"/>
                <a:gd name="T10" fmla="*/ 280 w 301"/>
                <a:gd name="T11" fmla="*/ 32 h 455"/>
                <a:gd name="T12" fmla="*/ 134 w 301"/>
                <a:gd name="T13" fmla="*/ 252 h 455"/>
                <a:gd name="T14" fmla="*/ 134 w 301"/>
                <a:gd name="T15" fmla="*/ 252 h 455"/>
                <a:gd name="T16" fmla="*/ 15 w 301"/>
                <a:gd name="T17" fmla="*/ 432 h 455"/>
                <a:gd name="T18" fmla="*/ 0 w 301"/>
                <a:gd name="T19" fmla="*/ 455 h 455"/>
                <a:gd name="T20" fmla="*/ 0 w 301"/>
                <a:gd name="T21" fmla="*/ 455 h 455"/>
                <a:gd name="T22" fmla="*/ 15 w 301"/>
                <a:gd name="T23" fmla="*/ 432 h 455"/>
                <a:gd name="T24" fmla="*/ 134 w 301"/>
                <a:gd name="T25" fmla="*/ 252 h 455"/>
                <a:gd name="T26" fmla="*/ 135 w 301"/>
                <a:gd name="T27" fmla="*/ 252 h 455"/>
                <a:gd name="T28" fmla="*/ 280 w 301"/>
                <a:gd name="T29" fmla="*/ 32 h 455"/>
                <a:gd name="T30" fmla="*/ 293 w 301"/>
                <a:gd name="T31" fmla="*/ 13 h 455"/>
                <a:gd name="T32" fmla="*/ 295 w 301"/>
                <a:gd name="T33" fmla="*/ 11 h 455"/>
                <a:gd name="T34" fmla="*/ 299 w 301"/>
                <a:gd name="T35" fmla="*/ 5 h 455"/>
                <a:gd name="T36" fmla="*/ 299 w 301"/>
                <a:gd name="T37" fmla="*/ 4 h 455"/>
                <a:gd name="T38" fmla="*/ 301 w 301"/>
                <a:gd name="T39" fmla="*/ 0 h 455"/>
                <a:gd name="T40" fmla="*/ 301 w 301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1" h="455">
                  <a:moveTo>
                    <a:pt x="301" y="0"/>
                  </a:moveTo>
                  <a:lnTo>
                    <a:pt x="297" y="4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5" y="432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15" y="432"/>
                  </a:lnTo>
                  <a:lnTo>
                    <a:pt x="134" y="252"/>
                  </a:lnTo>
                  <a:lnTo>
                    <a:pt x="135" y="252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4"/>
                  </a:lnTo>
                  <a:lnTo>
                    <a:pt x="301" y="0"/>
                  </a:lnTo>
                  <a:lnTo>
                    <a:pt x="30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65"/>
            <p:cNvSpPr>
              <a:spLocks noEditPoints="1"/>
            </p:cNvSpPr>
            <p:nvPr userDrawn="1"/>
          </p:nvSpPr>
          <p:spPr bwMode="auto">
            <a:xfrm>
              <a:off x="10477500" y="1785938"/>
              <a:ext cx="1106487" cy="2535238"/>
            </a:xfrm>
            <a:custGeom>
              <a:avLst/>
              <a:gdLst>
                <a:gd name="T0" fmla="*/ 176 w 697"/>
                <a:gd name="T1" fmla="*/ 1227 h 1597"/>
                <a:gd name="T2" fmla="*/ 175 w 697"/>
                <a:gd name="T3" fmla="*/ 1227 h 1597"/>
                <a:gd name="T4" fmla="*/ 355 w 697"/>
                <a:gd name="T5" fmla="*/ 1576 h 1597"/>
                <a:gd name="T6" fmla="*/ 366 w 697"/>
                <a:gd name="T7" fmla="*/ 1597 h 1597"/>
                <a:gd name="T8" fmla="*/ 366 w 697"/>
                <a:gd name="T9" fmla="*/ 1597 h 1597"/>
                <a:gd name="T10" fmla="*/ 355 w 697"/>
                <a:gd name="T11" fmla="*/ 1574 h 1597"/>
                <a:gd name="T12" fmla="*/ 176 w 697"/>
                <a:gd name="T13" fmla="*/ 1227 h 1597"/>
                <a:gd name="T14" fmla="*/ 353 w 697"/>
                <a:gd name="T15" fmla="*/ 272 h 1597"/>
                <a:gd name="T16" fmla="*/ 35 w 697"/>
                <a:gd name="T17" fmla="*/ 524 h 1597"/>
                <a:gd name="T18" fmla="*/ 13 w 697"/>
                <a:gd name="T19" fmla="*/ 541 h 1597"/>
                <a:gd name="T20" fmla="*/ 13 w 697"/>
                <a:gd name="T21" fmla="*/ 543 h 1597"/>
                <a:gd name="T22" fmla="*/ 7 w 697"/>
                <a:gd name="T23" fmla="*/ 546 h 1597"/>
                <a:gd name="T24" fmla="*/ 5 w 697"/>
                <a:gd name="T25" fmla="*/ 546 h 1597"/>
                <a:gd name="T26" fmla="*/ 2 w 697"/>
                <a:gd name="T27" fmla="*/ 550 h 1597"/>
                <a:gd name="T28" fmla="*/ 0 w 697"/>
                <a:gd name="T29" fmla="*/ 552 h 1597"/>
                <a:gd name="T30" fmla="*/ 2 w 697"/>
                <a:gd name="T31" fmla="*/ 552 h 1597"/>
                <a:gd name="T32" fmla="*/ 3 w 697"/>
                <a:gd name="T33" fmla="*/ 552 h 1597"/>
                <a:gd name="T34" fmla="*/ 7 w 697"/>
                <a:gd name="T35" fmla="*/ 548 h 1597"/>
                <a:gd name="T36" fmla="*/ 7 w 697"/>
                <a:gd name="T37" fmla="*/ 548 h 1597"/>
                <a:gd name="T38" fmla="*/ 35 w 697"/>
                <a:gd name="T39" fmla="*/ 526 h 1597"/>
                <a:gd name="T40" fmla="*/ 355 w 697"/>
                <a:gd name="T41" fmla="*/ 272 h 1597"/>
                <a:gd name="T42" fmla="*/ 353 w 697"/>
                <a:gd name="T43" fmla="*/ 272 h 1597"/>
                <a:gd name="T44" fmla="*/ 697 w 697"/>
                <a:gd name="T45" fmla="*/ 0 h 1597"/>
                <a:gd name="T46" fmla="*/ 696 w 697"/>
                <a:gd name="T47" fmla="*/ 1 h 1597"/>
                <a:gd name="T48" fmla="*/ 675 w 697"/>
                <a:gd name="T49" fmla="*/ 16 h 1597"/>
                <a:gd name="T50" fmla="*/ 355 w 697"/>
                <a:gd name="T51" fmla="*/ 270 h 1597"/>
                <a:gd name="T52" fmla="*/ 355 w 697"/>
                <a:gd name="T53" fmla="*/ 272 h 1597"/>
                <a:gd name="T54" fmla="*/ 677 w 697"/>
                <a:gd name="T55" fmla="*/ 18 h 1597"/>
                <a:gd name="T56" fmla="*/ 696 w 697"/>
                <a:gd name="T57" fmla="*/ 3 h 1597"/>
                <a:gd name="T58" fmla="*/ 694 w 697"/>
                <a:gd name="T59" fmla="*/ 26 h 1597"/>
                <a:gd name="T60" fmla="*/ 645 w 697"/>
                <a:gd name="T61" fmla="*/ 458 h 1597"/>
                <a:gd name="T62" fmla="*/ 641 w 697"/>
                <a:gd name="T63" fmla="*/ 496 h 1597"/>
                <a:gd name="T64" fmla="*/ 637 w 697"/>
                <a:gd name="T65" fmla="*/ 497 h 1597"/>
                <a:gd name="T66" fmla="*/ 635 w 697"/>
                <a:gd name="T67" fmla="*/ 497 h 1597"/>
                <a:gd name="T68" fmla="*/ 615 w 697"/>
                <a:gd name="T69" fmla="*/ 513 h 1597"/>
                <a:gd name="T70" fmla="*/ 58 w 697"/>
                <a:gd name="T71" fmla="*/ 915 h 1597"/>
                <a:gd name="T72" fmla="*/ 47 w 697"/>
                <a:gd name="T73" fmla="*/ 922 h 1597"/>
                <a:gd name="T74" fmla="*/ 47 w 697"/>
                <a:gd name="T75" fmla="*/ 924 h 1597"/>
                <a:gd name="T76" fmla="*/ 26 w 697"/>
                <a:gd name="T77" fmla="*/ 937 h 1597"/>
                <a:gd name="T78" fmla="*/ 26 w 697"/>
                <a:gd name="T79" fmla="*/ 937 h 1597"/>
                <a:gd name="T80" fmla="*/ 26 w 697"/>
                <a:gd name="T81" fmla="*/ 939 h 1597"/>
                <a:gd name="T82" fmla="*/ 39 w 697"/>
                <a:gd name="T83" fmla="*/ 963 h 1597"/>
                <a:gd name="T84" fmla="*/ 175 w 697"/>
                <a:gd name="T85" fmla="*/ 1227 h 1597"/>
                <a:gd name="T86" fmla="*/ 176 w 697"/>
                <a:gd name="T87" fmla="*/ 1227 h 1597"/>
                <a:gd name="T88" fmla="*/ 39 w 697"/>
                <a:gd name="T89" fmla="*/ 963 h 1597"/>
                <a:gd name="T90" fmla="*/ 28 w 697"/>
                <a:gd name="T91" fmla="*/ 939 h 1597"/>
                <a:gd name="T92" fmla="*/ 49 w 697"/>
                <a:gd name="T93" fmla="*/ 924 h 1597"/>
                <a:gd name="T94" fmla="*/ 49 w 697"/>
                <a:gd name="T95" fmla="*/ 922 h 1597"/>
                <a:gd name="T96" fmla="*/ 58 w 697"/>
                <a:gd name="T97" fmla="*/ 917 h 1597"/>
                <a:gd name="T98" fmla="*/ 615 w 697"/>
                <a:gd name="T99" fmla="*/ 514 h 1597"/>
                <a:gd name="T100" fmla="*/ 637 w 697"/>
                <a:gd name="T101" fmla="*/ 499 h 1597"/>
                <a:gd name="T102" fmla="*/ 637 w 697"/>
                <a:gd name="T103" fmla="*/ 497 h 1597"/>
                <a:gd name="T104" fmla="*/ 641 w 697"/>
                <a:gd name="T105" fmla="*/ 496 h 1597"/>
                <a:gd name="T106" fmla="*/ 641 w 697"/>
                <a:gd name="T107" fmla="*/ 496 h 1597"/>
                <a:gd name="T108" fmla="*/ 641 w 697"/>
                <a:gd name="T109" fmla="*/ 494 h 1597"/>
                <a:gd name="T110" fmla="*/ 645 w 697"/>
                <a:gd name="T111" fmla="*/ 458 h 1597"/>
                <a:gd name="T112" fmla="*/ 694 w 697"/>
                <a:gd name="T113" fmla="*/ 26 h 1597"/>
                <a:gd name="T114" fmla="*/ 697 w 697"/>
                <a:gd name="T115" fmla="*/ 1 h 1597"/>
                <a:gd name="T116" fmla="*/ 697 w 697"/>
                <a:gd name="T117" fmla="*/ 0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7" h="1597">
                  <a:moveTo>
                    <a:pt x="176" y="1227"/>
                  </a:moveTo>
                  <a:lnTo>
                    <a:pt x="175" y="1227"/>
                  </a:lnTo>
                  <a:lnTo>
                    <a:pt x="355" y="1576"/>
                  </a:lnTo>
                  <a:lnTo>
                    <a:pt x="366" y="1597"/>
                  </a:lnTo>
                  <a:lnTo>
                    <a:pt x="366" y="1597"/>
                  </a:lnTo>
                  <a:lnTo>
                    <a:pt x="355" y="1574"/>
                  </a:lnTo>
                  <a:lnTo>
                    <a:pt x="176" y="1227"/>
                  </a:lnTo>
                  <a:close/>
                  <a:moveTo>
                    <a:pt x="353" y="272"/>
                  </a:moveTo>
                  <a:lnTo>
                    <a:pt x="35" y="524"/>
                  </a:lnTo>
                  <a:lnTo>
                    <a:pt x="13" y="541"/>
                  </a:lnTo>
                  <a:lnTo>
                    <a:pt x="13" y="543"/>
                  </a:lnTo>
                  <a:lnTo>
                    <a:pt x="7" y="546"/>
                  </a:lnTo>
                  <a:lnTo>
                    <a:pt x="5" y="546"/>
                  </a:lnTo>
                  <a:lnTo>
                    <a:pt x="2" y="550"/>
                  </a:lnTo>
                  <a:lnTo>
                    <a:pt x="0" y="552"/>
                  </a:lnTo>
                  <a:lnTo>
                    <a:pt x="2" y="552"/>
                  </a:lnTo>
                  <a:lnTo>
                    <a:pt x="3" y="552"/>
                  </a:lnTo>
                  <a:lnTo>
                    <a:pt x="7" y="548"/>
                  </a:lnTo>
                  <a:lnTo>
                    <a:pt x="7" y="548"/>
                  </a:lnTo>
                  <a:lnTo>
                    <a:pt x="35" y="526"/>
                  </a:lnTo>
                  <a:lnTo>
                    <a:pt x="355" y="272"/>
                  </a:lnTo>
                  <a:lnTo>
                    <a:pt x="353" y="272"/>
                  </a:lnTo>
                  <a:close/>
                  <a:moveTo>
                    <a:pt x="697" y="0"/>
                  </a:moveTo>
                  <a:lnTo>
                    <a:pt x="696" y="1"/>
                  </a:lnTo>
                  <a:lnTo>
                    <a:pt x="675" y="16"/>
                  </a:lnTo>
                  <a:lnTo>
                    <a:pt x="355" y="270"/>
                  </a:lnTo>
                  <a:lnTo>
                    <a:pt x="355" y="272"/>
                  </a:lnTo>
                  <a:lnTo>
                    <a:pt x="677" y="18"/>
                  </a:lnTo>
                  <a:lnTo>
                    <a:pt x="696" y="3"/>
                  </a:lnTo>
                  <a:lnTo>
                    <a:pt x="694" y="26"/>
                  </a:lnTo>
                  <a:lnTo>
                    <a:pt x="645" y="458"/>
                  </a:lnTo>
                  <a:lnTo>
                    <a:pt x="641" y="496"/>
                  </a:lnTo>
                  <a:lnTo>
                    <a:pt x="637" y="497"/>
                  </a:lnTo>
                  <a:lnTo>
                    <a:pt x="635" y="497"/>
                  </a:lnTo>
                  <a:lnTo>
                    <a:pt x="615" y="513"/>
                  </a:lnTo>
                  <a:lnTo>
                    <a:pt x="58" y="915"/>
                  </a:lnTo>
                  <a:lnTo>
                    <a:pt x="47" y="922"/>
                  </a:lnTo>
                  <a:lnTo>
                    <a:pt x="47" y="924"/>
                  </a:lnTo>
                  <a:lnTo>
                    <a:pt x="26" y="937"/>
                  </a:lnTo>
                  <a:lnTo>
                    <a:pt x="26" y="937"/>
                  </a:lnTo>
                  <a:lnTo>
                    <a:pt x="26" y="939"/>
                  </a:lnTo>
                  <a:lnTo>
                    <a:pt x="39" y="963"/>
                  </a:lnTo>
                  <a:lnTo>
                    <a:pt x="175" y="1227"/>
                  </a:lnTo>
                  <a:lnTo>
                    <a:pt x="176" y="1227"/>
                  </a:lnTo>
                  <a:lnTo>
                    <a:pt x="39" y="963"/>
                  </a:lnTo>
                  <a:lnTo>
                    <a:pt x="28" y="939"/>
                  </a:lnTo>
                  <a:lnTo>
                    <a:pt x="49" y="924"/>
                  </a:lnTo>
                  <a:lnTo>
                    <a:pt x="49" y="922"/>
                  </a:lnTo>
                  <a:lnTo>
                    <a:pt x="58" y="917"/>
                  </a:lnTo>
                  <a:lnTo>
                    <a:pt x="615" y="514"/>
                  </a:lnTo>
                  <a:lnTo>
                    <a:pt x="637" y="499"/>
                  </a:lnTo>
                  <a:lnTo>
                    <a:pt x="637" y="497"/>
                  </a:lnTo>
                  <a:lnTo>
                    <a:pt x="641" y="496"/>
                  </a:lnTo>
                  <a:lnTo>
                    <a:pt x="641" y="496"/>
                  </a:lnTo>
                  <a:lnTo>
                    <a:pt x="641" y="494"/>
                  </a:lnTo>
                  <a:lnTo>
                    <a:pt x="645" y="458"/>
                  </a:lnTo>
                  <a:lnTo>
                    <a:pt x="694" y="26"/>
                  </a:lnTo>
                  <a:lnTo>
                    <a:pt x="697" y="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66"/>
            <p:cNvSpPr>
              <a:spLocks noEditPoints="1"/>
            </p:cNvSpPr>
            <p:nvPr userDrawn="1"/>
          </p:nvSpPr>
          <p:spPr bwMode="auto">
            <a:xfrm>
              <a:off x="10477500" y="1785938"/>
              <a:ext cx="1106487" cy="2535238"/>
            </a:xfrm>
            <a:custGeom>
              <a:avLst/>
              <a:gdLst>
                <a:gd name="T0" fmla="*/ 176 w 697"/>
                <a:gd name="T1" fmla="*/ 1227 h 1597"/>
                <a:gd name="T2" fmla="*/ 175 w 697"/>
                <a:gd name="T3" fmla="*/ 1227 h 1597"/>
                <a:gd name="T4" fmla="*/ 355 w 697"/>
                <a:gd name="T5" fmla="*/ 1576 h 1597"/>
                <a:gd name="T6" fmla="*/ 366 w 697"/>
                <a:gd name="T7" fmla="*/ 1597 h 1597"/>
                <a:gd name="T8" fmla="*/ 366 w 697"/>
                <a:gd name="T9" fmla="*/ 1597 h 1597"/>
                <a:gd name="T10" fmla="*/ 355 w 697"/>
                <a:gd name="T11" fmla="*/ 1574 h 1597"/>
                <a:gd name="T12" fmla="*/ 176 w 697"/>
                <a:gd name="T13" fmla="*/ 1227 h 1597"/>
                <a:gd name="T14" fmla="*/ 353 w 697"/>
                <a:gd name="T15" fmla="*/ 272 h 1597"/>
                <a:gd name="T16" fmla="*/ 35 w 697"/>
                <a:gd name="T17" fmla="*/ 524 h 1597"/>
                <a:gd name="T18" fmla="*/ 13 w 697"/>
                <a:gd name="T19" fmla="*/ 541 h 1597"/>
                <a:gd name="T20" fmla="*/ 13 w 697"/>
                <a:gd name="T21" fmla="*/ 543 h 1597"/>
                <a:gd name="T22" fmla="*/ 7 w 697"/>
                <a:gd name="T23" fmla="*/ 546 h 1597"/>
                <a:gd name="T24" fmla="*/ 5 w 697"/>
                <a:gd name="T25" fmla="*/ 546 h 1597"/>
                <a:gd name="T26" fmla="*/ 2 w 697"/>
                <a:gd name="T27" fmla="*/ 550 h 1597"/>
                <a:gd name="T28" fmla="*/ 0 w 697"/>
                <a:gd name="T29" fmla="*/ 552 h 1597"/>
                <a:gd name="T30" fmla="*/ 2 w 697"/>
                <a:gd name="T31" fmla="*/ 552 h 1597"/>
                <a:gd name="T32" fmla="*/ 3 w 697"/>
                <a:gd name="T33" fmla="*/ 552 h 1597"/>
                <a:gd name="T34" fmla="*/ 7 w 697"/>
                <a:gd name="T35" fmla="*/ 548 h 1597"/>
                <a:gd name="T36" fmla="*/ 7 w 697"/>
                <a:gd name="T37" fmla="*/ 548 h 1597"/>
                <a:gd name="T38" fmla="*/ 35 w 697"/>
                <a:gd name="T39" fmla="*/ 526 h 1597"/>
                <a:gd name="T40" fmla="*/ 355 w 697"/>
                <a:gd name="T41" fmla="*/ 272 h 1597"/>
                <a:gd name="T42" fmla="*/ 353 w 697"/>
                <a:gd name="T43" fmla="*/ 272 h 1597"/>
                <a:gd name="T44" fmla="*/ 697 w 697"/>
                <a:gd name="T45" fmla="*/ 0 h 1597"/>
                <a:gd name="T46" fmla="*/ 696 w 697"/>
                <a:gd name="T47" fmla="*/ 1 h 1597"/>
                <a:gd name="T48" fmla="*/ 675 w 697"/>
                <a:gd name="T49" fmla="*/ 16 h 1597"/>
                <a:gd name="T50" fmla="*/ 355 w 697"/>
                <a:gd name="T51" fmla="*/ 270 h 1597"/>
                <a:gd name="T52" fmla="*/ 355 w 697"/>
                <a:gd name="T53" fmla="*/ 272 h 1597"/>
                <a:gd name="T54" fmla="*/ 677 w 697"/>
                <a:gd name="T55" fmla="*/ 18 h 1597"/>
                <a:gd name="T56" fmla="*/ 696 w 697"/>
                <a:gd name="T57" fmla="*/ 3 h 1597"/>
                <a:gd name="T58" fmla="*/ 694 w 697"/>
                <a:gd name="T59" fmla="*/ 26 h 1597"/>
                <a:gd name="T60" fmla="*/ 645 w 697"/>
                <a:gd name="T61" fmla="*/ 458 h 1597"/>
                <a:gd name="T62" fmla="*/ 641 w 697"/>
                <a:gd name="T63" fmla="*/ 496 h 1597"/>
                <a:gd name="T64" fmla="*/ 637 w 697"/>
                <a:gd name="T65" fmla="*/ 497 h 1597"/>
                <a:gd name="T66" fmla="*/ 635 w 697"/>
                <a:gd name="T67" fmla="*/ 497 h 1597"/>
                <a:gd name="T68" fmla="*/ 615 w 697"/>
                <a:gd name="T69" fmla="*/ 513 h 1597"/>
                <a:gd name="T70" fmla="*/ 58 w 697"/>
                <a:gd name="T71" fmla="*/ 915 h 1597"/>
                <a:gd name="T72" fmla="*/ 47 w 697"/>
                <a:gd name="T73" fmla="*/ 922 h 1597"/>
                <a:gd name="T74" fmla="*/ 47 w 697"/>
                <a:gd name="T75" fmla="*/ 924 h 1597"/>
                <a:gd name="T76" fmla="*/ 26 w 697"/>
                <a:gd name="T77" fmla="*/ 937 h 1597"/>
                <a:gd name="T78" fmla="*/ 26 w 697"/>
                <a:gd name="T79" fmla="*/ 937 h 1597"/>
                <a:gd name="T80" fmla="*/ 26 w 697"/>
                <a:gd name="T81" fmla="*/ 939 h 1597"/>
                <a:gd name="T82" fmla="*/ 39 w 697"/>
                <a:gd name="T83" fmla="*/ 963 h 1597"/>
                <a:gd name="T84" fmla="*/ 175 w 697"/>
                <a:gd name="T85" fmla="*/ 1227 h 1597"/>
                <a:gd name="T86" fmla="*/ 176 w 697"/>
                <a:gd name="T87" fmla="*/ 1227 h 1597"/>
                <a:gd name="T88" fmla="*/ 39 w 697"/>
                <a:gd name="T89" fmla="*/ 963 h 1597"/>
                <a:gd name="T90" fmla="*/ 28 w 697"/>
                <a:gd name="T91" fmla="*/ 939 h 1597"/>
                <a:gd name="T92" fmla="*/ 49 w 697"/>
                <a:gd name="T93" fmla="*/ 924 h 1597"/>
                <a:gd name="T94" fmla="*/ 49 w 697"/>
                <a:gd name="T95" fmla="*/ 922 h 1597"/>
                <a:gd name="T96" fmla="*/ 58 w 697"/>
                <a:gd name="T97" fmla="*/ 917 h 1597"/>
                <a:gd name="T98" fmla="*/ 615 w 697"/>
                <a:gd name="T99" fmla="*/ 514 h 1597"/>
                <a:gd name="T100" fmla="*/ 637 w 697"/>
                <a:gd name="T101" fmla="*/ 499 h 1597"/>
                <a:gd name="T102" fmla="*/ 637 w 697"/>
                <a:gd name="T103" fmla="*/ 497 h 1597"/>
                <a:gd name="T104" fmla="*/ 641 w 697"/>
                <a:gd name="T105" fmla="*/ 496 h 1597"/>
                <a:gd name="T106" fmla="*/ 641 w 697"/>
                <a:gd name="T107" fmla="*/ 496 h 1597"/>
                <a:gd name="T108" fmla="*/ 641 w 697"/>
                <a:gd name="T109" fmla="*/ 494 h 1597"/>
                <a:gd name="T110" fmla="*/ 645 w 697"/>
                <a:gd name="T111" fmla="*/ 458 h 1597"/>
                <a:gd name="T112" fmla="*/ 694 w 697"/>
                <a:gd name="T113" fmla="*/ 26 h 1597"/>
                <a:gd name="T114" fmla="*/ 697 w 697"/>
                <a:gd name="T115" fmla="*/ 1 h 1597"/>
                <a:gd name="T116" fmla="*/ 697 w 697"/>
                <a:gd name="T117" fmla="*/ 0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7" h="1597">
                  <a:moveTo>
                    <a:pt x="176" y="1227"/>
                  </a:moveTo>
                  <a:lnTo>
                    <a:pt x="175" y="1227"/>
                  </a:lnTo>
                  <a:lnTo>
                    <a:pt x="355" y="1576"/>
                  </a:lnTo>
                  <a:lnTo>
                    <a:pt x="366" y="1597"/>
                  </a:lnTo>
                  <a:lnTo>
                    <a:pt x="366" y="1597"/>
                  </a:lnTo>
                  <a:lnTo>
                    <a:pt x="355" y="1574"/>
                  </a:lnTo>
                  <a:lnTo>
                    <a:pt x="176" y="1227"/>
                  </a:lnTo>
                  <a:moveTo>
                    <a:pt x="353" y="272"/>
                  </a:moveTo>
                  <a:lnTo>
                    <a:pt x="35" y="524"/>
                  </a:lnTo>
                  <a:lnTo>
                    <a:pt x="13" y="541"/>
                  </a:lnTo>
                  <a:lnTo>
                    <a:pt x="13" y="543"/>
                  </a:lnTo>
                  <a:lnTo>
                    <a:pt x="7" y="546"/>
                  </a:lnTo>
                  <a:lnTo>
                    <a:pt x="5" y="546"/>
                  </a:lnTo>
                  <a:lnTo>
                    <a:pt x="2" y="550"/>
                  </a:lnTo>
                  <a:lnTo>
                    <a:pt x="0" y="552"/>
                  </a:lnTo>
                  <a:lnTo>
                    <a:pt x="2" y="552"/>
                  </a:lnTo>
                  <a:lnTo>
                    <a:pt x="3" y="552"/>
                  </a:lnTo>
                  <a:lnTo>
                    <a:pt x="7" y="548"/>
                  </a:lnTo>
                  <a:lnTo>
                    <a:pt x="7" y="548"/>
                  </a:lnTo>
                  <a:lnTo>
                    <a:pt x="35" y="526"/>
                  </a:lnTo>
                  <a:lnTo>
                    <a:pt x="355" y="272"/>
                  </a:lnTo>
                  <a:lnTo>
                    <a:pt x="353" y="272"/>
                  </a:lnTo>
                  <a:moveTo>
                    <a:pt x="697" y="0"/>
                  </a:moveTo>
                  <a:lnTo>
                    <a:pt x="696" y="1"/>
                  </a:lnTo>
                  <a:lnTo>
                    <a:pt x="675" y="16"/>
                  </a:lnTo>
                  <a:lnTo>
                    <a:pt x="355" y="270"/>
                  </a:lnTo>
                  <a:lnTo>
                    <a:pt x="355" y="272"/>
                  </a:lnTo>
                  <a:lnTo>
                    <a:pt x="677" y="18"/>
                  </a:lnTo>
                  <a:lnTo>
                    <a:pt x="696" y="3"/>
                  </a:lnTo>
                  <a:lnTo>
                    <a:pt x="694" y="26"/>
                  </a:lnTo>
                  <a:lnTo>
                    <a:pt x="645" y="458"/>
                  </a:lnTo>
                  <a:lnTo>
                    <a:pt x="641" y="496"/>
                  </a:lnTo>
                  <a:lnTo>
                    <a:pt x="637" y="497"/>
                  </a:lnTo>
                  <a:lnTo>
                    <a:pt x="635" y="497"/>
                  </a:lnTo>
                  <a:lnTo>
                    <a:pt x="615" y="513"/>
                  </a:lnTo>
                  <a:lnTo>
                    <a:pt x="58" y="915"/>
                  </a:lnTo>
                  <a:lnTo>
                    <a:pt x="47" y="922"/>
                  </a:lnTo>
                  <a:lnTo>
                    <a:pt x="47" y="924"/>
                  </a:lnTo>
                  <a:lnTo>
                    <a:pt x="26" y="937"/>
                  </a:lnTo>
                  <a:lnTo>
                    <a:pt x="26" y="937"/>
                  </a:lnTo>
                  <a:lnTo>
                    <a:pt x="26" y="939"/>
                  </a:lnTo>
                  <a:lnTo>
                    <a:pt x="39" y="963"/>
                  </a:lnTo>
                  <a:lnTo>
                    <a:pt x="175" y="1227"/>
                  </a:lnTo>
                  <a:lnTo>
                    <a:pt x="176" y="1227"/>
                  </a:lnTo>
                  <a:lnTo>
                    <a:pt x="39" y="963"/>
                  </a:lnTo>
                  <a:lnTo>
                    <a:pt x="28" y="939"/>
                  </a:lnTo>
                  <a:lnTo>
                    <a:pt x="49" y="924"/>
                  </a:lnTo>
                  <a:lnTo>
                    <a:pt x="49" y="922"/>
                  </a:lnTo>
                  <a:lnTo>
                    <a:pt x="58" y="917"/>
                  </a:lnTo>
                  <a:lnTo>
                    <a:pt x="615" y="514"/>
                  </a:lnTo>
                  <a:lnTo>
                    <a:pt x="637" y="499"/>
                  </a:lnTo>
                  <a:lnTo>
                    <a:pt x="637" y="497"/>
                  </a:lnTo>
                  <a:lnTo>
                    <a:pt x="641" y="496"/>
                  </a:lnTo>
                  <a:lnTo>
                    <a:pt x="641" y="496"/>
                  </a:lnTo>
                  <a:lnTo>
                    <a:pt x="641" y="494"/>
                  </a:lnTo>
                  <a:lnTo>
                    <a:pt x="645" y="458"/>
                  </a:lnTo>
                  <a:lnTo>
                    <a:pt x="694" y="26"/>
                  </a:lnTo>
                  <a:lnTo>
                    <a:pt x="697" y="1"/>
                  </a:lnTo>
                  <a:lnTo>
                    <a:pt x="697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67"/>
            <p:cNvSpPr>
              <a:spLocks/>
            </p:cNvSpPr>
            <p:nvPr userDrawn="1"/>
          </p:nvSpPr>
          <p:spPr bwMode="auto">
            <a:xfrm>
              <a:off x="10563225" y="1811338"/>
              <a:ext cx="908050" cy="769938"/>
            </a:xfrm>
            <a:custGeom>
              <a:avLst/>
              <a:gdLst>
                <a:gd name="T0" fmla="*/ 0 w 572"/>
                <a:gd name="T1" fmla="*/ 0 h 485"/>
                <a:gd name="T2" fmla="*/ 0 w 572"/>
                <a:gd name="T3" fmla="*/ 2 h 485"/>
                <a:gd name="T4" fmla="*/ 17 w 572"/>
                <a:gd name="T5" fmla="*/ 15 h 485"/>
                <a:gd name="T6" fmla="*/ 19 w 572"/>
                <a:gd name="T7" fmla="*/ 17 h 485"/>
                <a:gd name="T8" fmla="*/ 38 w 572"/>
                <a:gd name="T9" fmla="*/ 34 h 485"/>
                <a:gd name="T10" fmla="*/ 158 w 572"/>
                <a:gd name="T11" fmla="*/ 136 h 485"/>
                <a:gd name="T12" fmla="*/ 158 w 572"/>
                <a:gd name="T13" fmla="*/ 136 h 485"/>
                <a:gd name="T14" fmla="*/ 299 w 572"/>
                <a:gd name="T15" fmla="*/ 256 h 485"/>
                <a:gd name="T16" fmla="*/ 301 w 572"/>
                <a:gd name="T17" fmla="*/ 256 h 485"/>
                <a:gd name="T18" fmla="*/ 551 w 572"/>
                <a:gd name="T19" fmla="*/ 468 h 485"/>
                <a:gd name="T20" fmla="*/ 551 w 572"/>
                <a:gd name="T21" fmla="*/ 468 h 485"/>
                <a:gd name="T22" fmla="*/ 553 w 572"/>
                <a:gd name="T23" fmla="*/ 470 h 485"/>
                <a:gd name="T24" fmla="*/ 572 w 572"/>
                <a:gd name="T25" fmla="*/ 485 h 485"/>
                <a:gd name="T26" fmla="*/ 572 w 572"/>
                <a:gd name="T27" fmla="*/ 483 h 485"/>
                <a:gd name="T28" fmla="*/ 555 w 572"/>
                <a:gd name="T29" fmla="*/ 470 h 485"/>
                <a:gd name="T30" fmla="*/ 553 w 572"/>
                <a:gd name="T31" fmla="*/ 468 h 485"/>
                <a:gd name="T32" fmla="*/ 551 w 572"/>
                <a:gd name="T33" fmla="*/ 466 h 485"/>
                <a:gd name="T34" fmla="*/ 301 w 572"/>
                <a:gd name="T35" fmla="*/ 256 h 485"/>
                <a:gd name="T36" fmla="*/ 301 w 572"/>
                <a:gd name="T37" fmla="*/ 254 h 485"/>
                <a:gd name="T38" fmla="*/ 160 w 572"/>
                <a:gd name="T39" fmla="*/ 136 h 485"/>
                <a:gd name="T40" fmla="*/ 158 w 572"/>
                <a:gd name="T41" fmla="*/ 134 h 485"/>
                <a:gd name="T42" fmla="*/ 40 w 572"/>
                <a:gd name="T43" fmla="*/ 34 h 485"/>
                <a:gd name="T44" fmla="*/ 19 w 572"/>
                <a:gd name="T45" fmla="*/ 17 h 485"/>
                <a:gd name="T46" fmla="*/ 19 w 572"/>
                <a:gd name="T47" fmla="*/ 17 h 485"/>
                <a:gd name="T48" fmla="*/ 17 w 572"/>
                <a:gd name="T49" fmla="*/ 15 h 485"/>
                <a:gd name="T50" fmla="*/ 15 w 572"/>
                <a:gd name="T51" fmla="*/ 12 h 485"/>
                <a:gd name="T52" fmla="*/ 0 w 572"/>
                <a:gd name="T53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485">
                  <a:moveTo>
                    <a:pt x="0" y="0"/>
                  </a:moveTo>
                  <a:lnTo>
                    <a:pt x="0" y="2"/>
                  </a:lnTo>
                  <a:lnTo>
                    <a:pt x="17" y="15"/>
                  </a:lnTo>
                  <a:lnTo>
                    <a:pt x="19" y="17"/>
                  </a:lnTo>
                  <a:lnTo>
                    <a:pt x="38" y="34"/>
                  </a:lnTo>
                  <a:lnTo>
                    <a:pt x="158" y="136"/>
                  </a:lnTo>
                  <a:lnTo>
                    <a:pt x="158" y="136"/>
                  </a:lnTo>
                  <a:lnTo>
                    <a:pt x="299" y="256"/>
                  </a:lnTo>
                  <a:lnTo>
                    <a:pt x="301" y="256"/>
                  </a:lnTo>
                  <a:lnTo>
                    <a:pt x="551" y="468"/>
                  </a:lnTo>
                  <a:lnTo>
                    <a:pt x="551" y="468"/>
                  </a:lnTo>
                  <a:lnTo>
                    <a:pt x="553" y="470"/>
                  </a:lnTo>
                  <a:lnTo>
                    <a:pt x="572" y="485"/>
                  </a:lnTo>
                  <a:lnTo>
                    <a:pt x="572" y="483"/>
                  </a:lnTo>
                  <a:lnTo>
                    <a:pt x="555" y="470"/>
                  </a:lnTo>
                  <a:lnTo>
                    <a:pt x="553" y="468"/>
                  </a:lnTo>
                  <a:lnTo>
                    <a:pt x="551" y="466"/>
                  </a:lnTo>
                  <a:lnTo>
                    <a:pt x="301" y="256"/>
                  </a:lnTo>
                  <a:lnTo>
                    <a:pt x="301" y="254"/>
                  </a:lnTo>
                  <a:lnTo>
                    <a:pt x="160" y="136"/>
                  </a:lnTo>
                  <a:lnTo>
                    <a:pt x="158" y="134"/>
                  </a:lnTo>
                  <a:lnTo>
                    <a:pt x="40" y="34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7" y="15"/>
                  </a:lnTo>
                  <a:lnTo>
                    <a:pt x="15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68"/>
            <p:cNvSpPr>
              <a:spLocks/>
            </p:cNvSpPr>
            <p:nvPr userDrawn="1"/>
          </p:nvSpPr>
          <p:spPr bwMode="auto">
            <a:xfrm>
              <a:off x="10563225" y="1811338"/>
              <a:ext cx="908050" cy="769938"/>
            </a:xfrm>
            <a:custGeom>
              <a:avLst/>
              <a:gdLst>
                <a:gd name="T0" fmla="*/ 0 w 572"/>
                <a:gd name="T1" fmla="*/ 0 h 485"/>
                <a:gd name="T2" fmla="*/ 0 w 572"/>
                <a:gd name="T3" fmla="*/ 2 h 485"/>
                <a:gd name="T4" fmla="*/ 17 w 572"/>
                <a:gd name="T5" fmla="*/ 15 h 485"/>
                <a:gd name="T6" fmla="*/ 19 w 572"/>
                <a:gd name="T7" fmla="*/ 17 h 485"/>
                <a:gd name="T8" fmla="*/ 38 w 572"/>
                <a:gd name="T9" fmla="*/ 34 h 485"/>
                <a:gd name="T10" fmla="*/ 158 w 572"/>
                <a:gd name="T11" fmla="*/ 136 h 485"/>
                <a:gd name="T12" fmla="*/ 158 w 572"/>
                <a:gd name="T13" fmla="*/ 136 h 485"/>
                <a:gd name="T14" fmla="*/ 299 w 572"/>
                <a:gd name="T15" fmla="*/ 256 h 485"/>
                <a:gd name="T16" fmla="*/ 301 w 572"/>
                <a:gd name="T17" fmla="*/ 256 h 485"/>
                <a:gd name="T18" fmla="*/ 551 w 572"/>
                <a:gd name="T19" fmla="*/ 468 h 485"/>
                <a:gd name="T20" fmla="*/ 551 w 572"/>
                <a:gd name="T21" fmla="*/ 468 h 485"/>
                <a:gd name="T22" fmla="*/ 553 w 572"/>
                <a:gd name="T23" fmla="*/ 470 h 485"/>
                <a:gd name="T24" fmla="*/ 572 w 572"/>
                <a:gd name="T25" fmla="*/ 485 h 485"/>
                <a:gd name="T26" fmla="*/ 572 w 572"/>
                <a:gd name="T27" fmla="*/ 483 h 485"/>
                <a:gd name="T28" fmla="*/ 555 w 572"/>
                <a:gd name="T29" fmla="*/ 470 h 485"/>
                <a:gd name="T30" fmla="*/ 553 w 572"/>
                <a:gd name="T31" fmla="*/ 468 h 485"/>
                <a:gd name="T32" fmla="*/ 551 w 572"/>
                <a:gd name="T33" fmla="*/ 466 h 485"/>
                <a:gd name="T34" fmla="*/ 301 w 572"/>
                <a:gd name="T35" fmla="*/ 256 h 485"/>
                <a:gd name="T36" fmla="*/ 301 w 572"/>
                <a:gd name="T37" fmla="*/ 254 h 485"/>
                <a:gd name="T38" fmla="*/ 160 w 572"/>
                <a:gd name="T39" fmla="*/ 136 h 485"/>
                <a:gd name="T40" fmla="*/ 158 w 572"/>
                <a:gd name="T41" fmla="*/ 134 h 485"/>
                <a:gd name="T42" fmla="*/ 40 w 572"/>
                <a:gd name="T43" fmla="*/ 34 h 485"/>
                <a:gd name="T44" fmla="*/ 19 w 572"/>
                <a:gd name="T45" fmla="*/ 17 h 485"/>
                <a:gd name="T46" fmla="*/ 19 w 572"/>
                <a:gd name="T47" fmla="*/ 17 h 485"/>
                <a:gd name="T48" fmla="*/ 17 w 572"/>
                <a:gd name="T49" fmla="*/ 15 h 485"/>
                <a:gd name="T50" fmla="*/ 15 w 572"/>
                <a:gd name="T51" fmla="*/ 12 h 485"/>
                <a:gd name="T52" fmla="*/ 0 w 572"/>
                <a:gd name="T53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2" h="485">
                  <a:moveTo>
                    <a:pt x="0" y="0"/>
                  </a:moveTo>
                  <a:lnTo>
                    <a:pt x="0" y="2"/>
                  </a:lnTo>
                  <a:lnTo>
                    <a:pt x="17" y="15"/>
                  </a:lnTo>
                  <a:lnTo>
                    <a:pt x="19" y="17"/>
                  </a:lnTo>
                  <a:lnTo>
                    <a:pt x="38" y="34"/>
                  </a:lnTo>
                  <a:lnTo>
                    <a:pt x="158" y="136"/>
                  </a:lnTo>
                  <a:lnTo>
                    <a:pt x="158" y="136"/>
                  </a:lnTo>
                  <a:lnTo>
                    <a:pt x="299" y="256"/>
                  </a:lnTo>
                  <a:lnTo>
                    <a:pt x="301" y="256"/>
                  </a:lnTo>
                  <a:lnTo>
                    <a:pt x="551" y="468"/>
                  </a:lnTo>
                  <a:lnTo>
                    <a:pt x="551" y="468"/>
                  </a:lnTo>
                  <a:lnTo>
                    <a:pt x="553" y="470"/>
                  </a:lnTo>
                  <a:lnTo>
                    <a:pt x="572" y="485"/>
                  </a:lnTo>
                  <a:lnTo>
                    <a:pt x="572" y="483"/>
                  </a:lnTo>
                  <a:lnTo>
                    <a:pt x="555" y="470"/>
                  </a:lnTo>
                  <a:lnTo>
                    <a:pt x="553" y="468"/>
                  </a:lnTo>
                  <a:lnTo>
                    <a:pt x="551" y="466"/>
                  </a:lnTo>
                  <a:lnTo>
                    <a:pt x="301" y="256"/>
                  </a:lnTo>
                  <a:lnTo>
                    <a:pt x="301" y="254"/>
                  </a:lnTo>
                  <a:lnTo>
                    <a:pt x="160" y="136"/>
                  </a:lnTo>
                  <a:lnTo>
                    <a:pt x="158" y="134"/>
                  </a:lnTo>
                  <a:lnTo>
                    <a:pt x="40" y="34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7" y="15"/>
                  </a:lnTo>
                  <a:lnTo>
                    <a:pt x="15" y="12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69"/>
            <p:cNvSpPr>
              <a:spLocks/>
            </p:cNvSpPr>
            <p:nvPr userDrawn="1"/>
          </p:nvSpPr>
          <p:spPr bwMode="auto">
            <a:xfrm>
              <a:off x="7962900" y="3598863"/>
              <a:ext cx="3054350" cy="1812925"/>
            </a:xfrm>
            <a:custGeom>
              <a:avLst/>
              <a:gdLst>
                <a:gd name="T0" fmla="*/ 1900 w 1924"/>
                <a:gd name="T1" fmla="*/ 11 h 1142"/>
                <a:gd name="T2" fmla="*/ 1759 w 1924"/>
                <a:gd name="T3" fmla="*/ 85 h 1142"/>
                <a:gd name="T4" fmla="*/ 1200 w 1924"/>
                <a:gd name="T5" fmla="*/ 370 h 1142"/>
                <a:gd name="T6" fmla="*/ 1196 w 1924"/>
                <a:gd name="T7" fmla="*/ 372 h 1142"/>
                <a:gd name="T8" fmla="*/ 1194 w 1924"/>
                <a:gd name="T9" fmla="*/ 374 h 1142"/>
                <a:gd name="T10" fmla="*/ 1187 w 1924"/>
                <a:gd name="T11" fmla="*/ 378 h 1142"/>
                <a:gd name="T12" fmla="*/ 1187 w 1924"/>
                <a:gd name="T13" fmla="*/ 378 h 1142"/>
                <a:gd name="T14" fmla="*/ 645 w 1924"/>
                <a:gd name="T15" fmla="*/ 457 h 1142"/>
                <a:gd name="T16" fmla="*/ 536 w 1924"/>
                <a:gd name="T17" fmla="*/ 472 h 1142"/>
                <a:gd name="T18" fmla="*/ 36 w 1924"/>
                <a:gd name="T19" fmla="*/ 545 h 1142"/>
                <a:gd name="T20" fmla="*/ 0 w 1924"/>
                <a:gd name="T21" fmla="*/ 551 h 1142"/>
                <a:gd name="T22" fmla="*/ 19 w 1924"/>
                <a:gd name="T23" fmla="*/ 577 h 1142"/>
                <a:gd name="T24" fmla="*/ 395 w 1924"/>
                <a:gd name="T25" fmla="*/ 1142 h 1142"/>
                <a:gd name="T26" fmla="*/ 397 w 1924"/>
                <a:gd name="T27" fmla="*/ 1142 h 1142"/>
                <a:gd name="T28" fmla="*/ 401 w 1924"/>
                <a:gd name="T29" fmla="*/ 1141 h 1142"/>
                <a:gd name="T30" fmla="*/ 760 w 1924"/>
                <a:gd name="T31" fmla="*/ 953 h 1142"/>
                <a:gd name="T32" fmla="*/ 782 w 1924"/>
                <a:gd name="T33" fmla="*/ 940 h 1142"/>
                <a:gd name="T34" fmla="*/ 788 w 1924"/>
                <a:gd name="T35" fmla="*/ 936 h 1142"/>
                <a:gd name="T36" fmla="*/ 781 w 1924"/>
                <a:gd name="T37" fmla="*/ 940 h 1142"/>
                <a:gd name="T38" fmla="*/ 431 w 1924"/>
                <a:gd name="T39" fmla="*/ 1124 h 1142"/>
                <a:gd name="T40" fmla="*/ 397 w 1924"/>
                <a:gd name="T41" fmla="*/ 1142 h 1142"/>
                <a:gd name="T42" fmla="*/ 376 w 1924"/>
                <a:gd name="T43" fmla="*/ 1111 h 1142"/>
                <a:gd name="T44" fmla="*/ 2 w 1924"/>
                <a:gd name="T45" fmla="*/ 552 h 1142"/>
                <a:gd name="T46" fmla="*/ 4 w 1924"/>
                <a:gd name="T47" fmla="*/ 551 h 1142"/>
                <a:gd name="T48" fmla="*/ 534 w 1924"/>
                <a:gd name="T49" fmla="*/ 474 h 1142"/>
                <a:gd name="T50" fmla="*/ 645 w 1924"/>
                <a:gd name="T51" fmla="*/ 457 h 1142"/>
                <a:gd name="T52" fmla="*/ 1157 w 1924"/>
                <a:gd name="T53" fmla="*/ 383 h 1142"/>
                <a:gd name="T54" fmla="*/ 1187 w 1924"/>
                <a:gd name="T55" fmla="*/ 378 h 1142"/>
                <a:gd name="T56" fmla="*/ 1192 w 1924"/>
                <a:gd name="T57" fmla="*/ 376 h 1142"/>
                <a:gd name="T58" fmla="*/ 1196 w 1924"/>
                <a:gd name="T59" fmla="*/ 374 h 1142"/>
                <a:gd name="T60" fmla="*/ 1219 w 1924"/>
                <a:gd name="T61" fmla="*/ 363 h 1142"/>
                <a:gd name="T62" fmla="*/ 1760 w 1924"/>
                <a:gd name="T63" fmla="*/ 85 h 1142"/>
                <a:gd name="T64" fmla="*/ 1924 w 1924"/>
                <a:gd name="T65" fmla="*/ 2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4" h="1142">
                  <a:moveTo>
                    <a:pt x="1924" y="0"/>
                  </a:moveTo>
                  <a:lnTo>
                    <a:pt x="1900" y="11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1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1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2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2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3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3"/>
                  </a:lnTo>
                  <a:lnTo>
                    <a:pt x="1924" y="2"/>
                  </a:lnTo>
                  <a:lnTo>
                    <a:pt x="1924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70"/>
            <p:cNvSpPr>
              <a:spLocks/>
            </p:cNvSpPr>
            <p:nvPr userDrawn="1"/>
          </p:nvSpPr>
          <p:spPr bwMode="auto">
            <a:xfrm>
              <a:off x="7962900" y="3598863"/>
              <a:ext cx="3054350" cy="1812925"/>
            </a:xfrm>
            <a:custGeom>
              <a:avLst/>
              <a:gdLst>
                <a:gd name="T0" fmla="*/ 1900 w 1924"/>
                <a:gd name="T1" fmla="*/ 11 h 1142"/>
                <a:gd name="T2" fmla="*/ 1759 w 1924"/>
                <a:gd name="T3" fmla="*/ 85 h 1142"/>
                <a:gd name="T4" fmla="*/ 1200 w 1924"/>
                <a:gd name="T5" fmla="*/ 370 h 1142"/>
                <a:gd name="T6" fmla="*/ 1196 w 1924"/>
                <a:gd name="T7" fmla="*/ 372 h 1142"/>
                <a:gd name="T8" fmla="*/ 1194 w 1924"/>
                <a:gd name="T9" fmla="*/ 374 h 1142"/>
                <a:gd name="T10" fmla="*/ 1187 w 1924"/>
                <a:gd name="T11" fmla="*/ 378 h 1142"/>
                <a:gd name="T12" fmla="*/ 1187 w 1924"/>
                <a:gd name="T13" fmla="*/ 378 h 1142"/>
                <a:gd name="T14" fmla="*/ 645 w 1924"/>
                <a:gd name="T15" fmla="*/ 457 h 1142"/>
                <a:gd name="T16" fmla="*/ 536 w 1924"/>
                <a:gd name="T17" fmla="*/ 472 h 1142"/>
                <a:gd name="T18" fmla="*/ 36 w 1924"/>
                <a:gd name="T19" fmla="*/ 545 h 1142"/>
                <a:gd name="T20" fmla="*/ 0 w 1924"/>
                <a:gd name="T21" fmla="*/ 551 h 1142"/>
                <a:gd name="T22" fmla="*/ 19 w 1924"/>
                <a:gd name="T23" fmla="*/ 577 h 1142"/>
                <a:gd name="T24" fmla="*/ 395 w 1924"/>
                <a:gd name="T25" fmla="*/ 1142 h 1142"/>
                <a:gd name="T26" fmla="*/ 397 w 1924"/>
                <a:gd name="T27" fmla="*/ 1142 h 1142"/>
                <a:gd name="T28" fmla="*/ 401 w 1924"/>
                <a:gd name="T29" fmla="*/ 1141 h 1142"/>
                <a:gd name="T30" fmla="*/ 760 w 1924"/>
                <a:gd name="T31" fmla="*/ 953 h 1142"/>
                <a:gd name="T32" fmla="*/ 782 w 1924"/>
                <a:gd name="T33" fmla="*/ 940 h 1142"/>
                <a:gd name="T34" fmla="*/ 788 w 1924"/>
                <a:gd name="T35" fmla="*/ 936 h 1142"/>
                <a:gd name="T36" fmla="*/ 781 w 1924"/>
                <a:gd name="T37" fmla="*/ 940 h 1142"/>
                <a:gd name="T38" fmla="*/ 431 w 1924"/>
                <a:gd name="T39" fmla="*/ 1124 h 1142"/>
                <a:gd name="T40" fmla="*/ 397 w 1924"/>
                <a:gd name="T41" fmla="*/ 1142 h 1142"/>
                <a:gd name="T42" fmla="*/ 376 w 1924"/>
                <a:gd name="T43" fmla="*/ 1111 h 1142"/>
                <a:gd name="T44" fmla="*/ 2 w 1924"/>
                <a:gd name="T45" fmla="*/ 552 h 1142"/>
                <a:gd name="T46" fmla="*/ 4 w 1924"/>
                <a:gd name="T47" fmla="*/ 551 h 1142"/>
                <a:gd name="T48" fmla="*/ 534 w 1924"/>
                <a:gd name="T49" fmla="*/ 474 h 1142"/>
                <a:gd name="T50" fmla="*/ 645 w 1924"/>
                <a:gd name="T51" fmla="*/ 457 h 1142"/>
                <a:gd name="T52" fmla="*/ 1157 w 1924"/>
                <a:gd name="T53" fmla="*/ 383 h 1142"/>
                <a:gd name="T54" fmla="*/ 1187 w 1924"/>
                <a:gd name="T55" fmla="*/ 378 h 1142"/>
                <a:gd name="T56" fmla="*/ 1192 w 1924"/>
                <a:gd name="T57" fmla="*/ 376 h 1142"/>
                <a:gd name="T58" fmla="*/ 1196 w 1924"/>
                <a:gd name="T59" fmla="*/ 374 h 1142"/>
                <a:gd name="T60" fmla="*/ 1219 w 1924"/>
                <a:gd name="T61" fmla="*/ 363 h 1142"/>
                <a:gd name="T62" fmla="*/ 1760 w 1924"/>
                <a:gd name="T63" fmla="*/ 85 h 1142"/>
                <a:gd name="T64" fmla="*/ 1924 w 1924"/>
                <a:gd name="T65" fmla="*/ 2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4" h="1142">
                  <a:moveTo>
                    <a:pt x="1924" y="0"/>
                  </a:moveTo>
                  <a:lnTo>
                    <a:pt x="1900" y="11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1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397" y="1142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1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2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2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3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3"/>
                  </a:lnTo>
                  <a:lnTo>
                    <a:pt x="1924" y="2"/>
                  </a:lnTo>
                  <a:lnTo>
                    <a:pt x="1924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71"/>
            <p:cNvSpPr>
              <a:spLocks noEditPoints="1"/>
            </p:cNvSpPr>
            <p:nvPr userDrawn="1"/>
          </p:nvSpPr>
          <p:spPr bwMode="auto">
            <a:xfrm>
              <a:off x="9223375" y="3255963"/>
              <a:ext cx="2660650" cy="1828800"/>
            </a:xfrm>
            <a:custGeom>
              <a:avLst/>
              <a:gdLst>
                <a:gd name="T0" fmla="*/ 1615 w 1676"/>
                <a:gd name="T1" fmla="*/ 455 h 1152"/>
                <a:gd name="T2" fmla="*/ 1617 w 1676"/>
                <a:gd name="T3" fmla="*/ 453 h 1152"/>
                <a:gd name="T4" fmla="*/ 1130 w 1676"/>
                <a:gd name="T5" fmla="*/ 216 h 1152"/>
                <a:gd name="T6" fmla="*/ 1132 w 1676"/>
                <a:gd name="T7" fmla="*/ 242 h 1152"/>
                <a:gd name="T8" fmla="*/ 1160 w 1676"/>
                <a:gd name="T9" fmla="*/ 684 h 1152"/>
                <a:gd name="T10" fmla="*/ 1160 w 1676"/>
                <a:gd name="T11" fmla="*/ 686 h 1152"/>
                <a:gd name="T12" fmla="*/ 605 w 1676"/>
                <a:gd name="T13" fmla="*/ 1071 h 1152"/>
                <a:gd name="T14" fmla="*/ 588 w 1676"/>
                <a:gd name="T15" fmla="*/ 1082 h 1152"/>
                <a:gd name="T16" fmla="*/ 551 w 1676"/>
                <a:gd name="T17" fmla="*/ 1092 h 1152"/>
                <a:gd name="T18" fmla="*/ 0 w 1676"/>
                <a:gd name="T19" fmla="*/ 1150 h 1152"/>
                <a:gd name="T20" fmla="*/ 26 w 1676"/>
                <a:gd name="T21" fmla="*/ 1150 h 1152"/>
                <a:gd name="T22" fmla="*/ 579 w 1676"/>
                <a:gd name="T23" fmla="*/ 1090 h 1152"/>
                <a:gd name="T24" fmla="*/ 590 w 1676"/>
                <a:gd name="T25" fmla="*/ 1082 h 1152"/>
                <a:gd name="T26" fmla="*/ 1138 w 1676"/>
                <a:gd name="T27" fmla="*/ 703 h 1152"/>
                <a:gd name="T28" fmla="*/ 1162 w 1676"/>
                <a:gd name="T29" fmla="*/ 686 h 1152"/>
                <a:gd name="T30" fmla="*/ 1162 w 1676"/>
                <a:gd name="T31" fmla="*/ 686 h 1152"/>
                <a:gd name="T32" fmla="*/ 1160 w 1676"/>
                <a:gd name="T33" fmla="*/ 684 h 1152"/>
                <a:gd name="T34" fmla="*/ 1162 w 1676"/>
                <a:gd name="T35" fmla="*/ 684 h 1152"/>
                <a:gd name="T36" fmla="*/ 1134 w 1676"/>
                <a:gd name="T37" fmla="*/ 242 h 1152"/>
                <a:gd name="T38" fmla="*/ 1158 w 1676"/>
                <a:gd name="T39" fmla="*/ 231 h 1152"/>
                <a:gd name="T40" fmla="*/ 1412 w 1676"/>
                <a:gd name="T41" fmla="*/ 353 h 1152"/>
                <a:gd name="T42" fmla="*/ 1615 w 1676"/>
                <a:gd name="T43" fmla="*/ 453 h 1152"/>
                <a:gd name="T44" fmla="*/ 1585 w 1676"/>
                <a:gd name="T45" fmla="*/ 438 h 1152"/>
                <a:gd name="T46" fmla="*/ 1412 w 1676"/>
                <a:gd name="T47" fmla="*/ 353 h 1152"/>
                <a:gd name="T48" fmla="*/ 1130 w 1676"/>
                <a:gd name="T49" fmla="*/ 216 h 1152"/>
                <a:gd name="T50" fmla="*/ 1674 w 1676"/>
                <a:gd name="T51" fmla="*/ 2 h 1152"/>
                <a:gd name="T52" fmla="*/ 1160 w 1676"/>
                <a:gd name="T53" fmla="*/ 192 h 1152"/>
                <a:gd name="T54" fmla="*/ 1104 w 1676"/>
                <a:gd name="T55" fmla="*/ 197 h 1152"/>
                <a:gd name="T56" fmla="*/ 837 w 1676"/>
                <a:gd name="T57" fmla="*/ 4 h 1152"/>
                <a:gd name="T58" fmla="*/ 850 w 1676"/>
                <a:gd name="T59" fmla="*/ 15 h 1152"/>
                <a:gd name="T60" fmla="*/ 1117 w 1676"/>
                <a:gd name="T61" fmla="*/ 208 h 1152"/>
                <a:gd name="T62" fmla="*/ 1645 w 1676"/>
                <a:gd name="T63" fmla="*/ 13 h 1152"/>
                <a:gd name="T64" fmla="*/ 1674 w 1676"/>
                <a:gd name="T65" fmla="*/ 7 h 1152"/>
                <a:gd name="T66" fmla="*/ 1670 w 1676"/>
                <a:gd name="T67" fmla="*/ 26 h 1152"/>
                <a:gd name="T68" fmla="*/ 1615 w 1676"/>
                <a:gd name="T69" fmla="*/ 453 h 1152"/>
                <a:gd name="T70" fmla="*/ 1619 w 1676"/>
                <a:gd name="T71" fmla="*/ 436 h 1152"/>
                <a:gd name="T72" fmla="*/ 1674 w 1676"/>
                <a:gd name="T73" fmla="*/ 7 h 1152"/>
                <a:gd name="T74" fmla="*/ 1676 w 1676"/>
                <a:gd name="T75" fmla="*/ 2 h 1152"/>
                <a:gd name="T76" fmla="*/ 1674 w 1676"/>
                <a:gd name="T77" fmla="*/ 0 h 1152"/>
                <a:gd name="T78" fmla="*/ 1676 w 1676"/>
                <a:gd name="T79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6" h="1152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close/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2"/>
                  </a:lnTo>
                  <a:lnTo>
                    <a:pt x="1158" y="646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6"/>
                  </a:lnTo>
                  <a:lnTo>
                    <a:pt x="1134" y="242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29"/>
                  </a:lnTo>
                  <a:lnTo>
                    <a:pt x="1130" y="216"/>
                  </a:lnTo>
                  <a:close/>
                  <a:moveTo>
                    <a:pt x="1676" y="0"/>
                  </a:moveTo>
                  <a:lnTo>
                    <a:pt x="1674" y="2"/>
                  </a:lnTo>
                  <a:lnTo>
                    <a:pt x="1645" y="11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7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8"/>
                  </a:lnTo>
                  <a:lnTo>
                    <a:pt x="1160" y="193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7"/>
                  </a:lnTo>
                  <a:lnTo>
                    <a:pt x="1672" y="9"/>
                  </a:lnTo>
                  <a:lnTo>
                    <a:pt x="1670" y="26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6"/>
                  </a:lnTo>
                  <a:lnTo>
                    <a:pt x="1674" y="7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72"/>
            <p:cNvSpPr>
              <a:spLocks noEditPoints="1"/>
            </p:cNvSpPr>
            <p:nvPr userDrawn="1"/>
          </p:nvSpPr>
          <p:spPr bwMode="auto">
            <a:xfrm>
              <a:off x="9223375" y="3255963"/>
              <a:ext cx="2660650" cy="1828800"/>
            </a:xfrm>
            <a:custGeom>
              <a:avLst/>
              <a:gdLst>
                <a:gd name="T0" fmla="*/ 1615 w 1676"/>
                <a:gd name="T1" fmla="*/ 455 h 1152"/>
                <a:gd name="T2" fmla="*/ 1617 w 1676"/>
                <a:gd name="T3" fmla="*/ 453 h 1152"/>
                <a:gd name="T4" fmla="*/ 1130 w 1676"/>
                <a:gd name="T5" fmla="*/ 216 h 1152"/>
                <a:gd name="T6" fmla="*/ 1132 w 1676"/>
                <a:gd name="T7" fmla="*/ 242 h 1152"/>
                <a:gd name="T8" fmla="*/ 1160 w 1676"/>
                <a:gd name="T9" fmla="*/ 684 h 1152"/>
                <a:gd name="T10" fmla="*/ 1160 w 1676"/>
                <a:gd name="T11" fmla="*/ 686 h 1152"/>
                <a:gd name="T12" fmla="*/ 605 w 1676"/>
                <a:gd name="T13" fmla="*/ 1071 h 1152"/>
                <a:gd name="T14" fmla="*/ 588 w 1676"/>
                <a:gd name="T15" fmla="*/ 1082 h 1152"/>
                <a:gd name="T16" fmla="*/ 551 w 1676"/>
                <a:gd name="T17" fmla="*/ 1092 h 1152"/>
                <a:gd name="T18" fmla="*/ 0 w 1676"/>
                <a:gd name="T19" fmla="*/ 1150 h 1152"/>
                <a:gd name="T20" fmla="*/ 26 w 1676"/>
                <a:gd name="T21" fmla="*/ 1150 h 1152"/>
                <a:gd name="T22" fmla="*/ 579 w 1676"/>
                <a:gd name="T23" fmla="*/ 1090 h 1152"/>
                <a:gd name="T24" fmla="*/ 590 w 1676"/>
                <a:gd name="T25" fmla="*/ 1082 h 1152"/>
                <a:gd name="T26" fmla="*/ 1138 w 1676"/>
                <a:gd name="T27" fmla="*/ 703 h 1152"/>
                <a:gd name="T28" fmla="*/ 1162 w 1676"/>
                <a:gd name="T29" fmla="*/ 686 h 1152"/>
                <a:gd name="T30" fmla="*/ 1162 w 1676"/>
                <a:gd name="T31" fmla="*/ 686 h 1152"/>
                <a:gd name="T32" fmla="*/ 1160 w 1676"/>
                <a:gd name="T33" fmla="*/ 684 h 1152"/>
                <a:gd name="T34" fmla="*/ 1162 w 1676"/>
                <a:gd name="T35" fmla="*/ 684 h 1152"/>
                <a:gd name="T36" fmla="*/ 1134 w 1676"/>
                <a:gd name="T37" fmla="*/ 242 h 1152"/>
                <a:gd name="T38" fmla="*/ 1158 w 1676"/>
                <a:gd name="T39" fmla="*/ 231 h 1152"/>
                <a:gd name="T40" fmla="*/ 1412 w 1676"/>
                <a:gd name="T41" fmla="*/ 353 h 1152"/>
                <a:gd name="T42" fmla="*/ 1615 w 1676"/>
                <a:gd name="T43" fmla="*/ 453 h 1152"/>
                <a:gd name="T44" fmla="*/ 1585 w 1676"/>
                <a:gd name="T45" fmla="*/ 438 h 1152"/>
                <a:gd name="T46" fmla="*/ 1412 w 1676"/>
                <a:gd name="T47" fmla="*/ 353 h 1152"/>
                <a:gd name="T48" fmla="*/ 1130 w 1676"/>
                <a:gd name="T49" fmla="*/ 216 h 1152"/>
                <a:gd name="T50" fmla="*/ 1674 w 1676"/>
                <a:gd name="T51" fmla="*/ 2 h 1152"/>
                <a:gd name="T52" fmla="*/ 1160 w 1676"/>
                <a:gd name="T53" fmla="*/ 192 h 1152"/>
                <a:gd name="T54" fmla="*/ 1104 w 1676"/>
                <a:gd name="T55" fmla="*/ 197 h 1152"/>
                <a:gd name="T56" fmla="*/ 837 w 1676"/>
                <a:gd name="T57" fmla="*/ 4 h 1152"/>
                <a:gd name="T58" fmla="*/ 850 w 1676"/>
                <a:gd name="T59" fmla="*/ 15 h 1152"/>
                <a:gd name="T60" fmla="*/ 1117 w 1676"/>
                <a:gd name="T61" fmla="*/ 208 h 1152"/>
                <a:gd name="T62" fmla="*/ 1645 w 1676"/>
                <a:gd name="T63" fmla="*/ 13 h 1152"/>
                <a:gd name="T64" fmla="*/ 1674 w 1676"/>
                <a:gd name="T65" fmla="*/ 7 h 1152"/>
                <a:gd name="T66" fmla="*/ 1670 w 1676"/>
                <a:gd name="T67" fmla="*/ 26 h 1152"/>
                <a:gd name="T68" fmla="*/ 1615 w 1676"/>
                <a:gd name="T69" fmla="*/ 453 h 1152"/>
                <a:gd name="T70" fmla="*/ 1619 w 1676"/>
                <a:gd name="T71" fmla="*/ 436 h 1152"/>
                <a:gd name="T72" fmla="*/ 1674 w 1676"/>
                <a:gd name="T73" fmla="*/ 7 h 1152"/>
                <a:gd name="T74" fmla="*/ 1676 w 1676"/>
                <a:gd name="T75" fmla="*/ 2 h 1152"/>
                <a:gd name="T76" fmla="*/ 1674 w 1676"/>
                <a:gd name="T77" fmla="*/ 0 h 1152"/>
                <a:gd name="T78" fmla="*/ 1676 w 1676"/>
                <a:gd name="T79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6" h="1152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2"/>
                  </a:lnTo>
                  <a:lnTo>
                    <a:pt x="1158" y="646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6"/>
                  </a:lnTo>
                  <a:lnTo>
                    <a:pt x="1134" y="242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29"/>
                  </a:lnTo>
                  <a:lnTo>
                    <a:pt x="1130" y="216"/>
                  </a:lnTo>
                  <a:moveTo>
                    <a:pt x="1676" y="0"/>
                  </a:moveTo>
                  <a:lnTo>
                    <a:pt x="1674" y="2"/>
                  </a:lnTo>
                  <a:lnTo>
                    <a:pt x="1645" y="11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7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8"/>
                  </a:lnTo>
                  <a:lnTo>
                    <a:pt x="1160" y="193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7"/>
                  </a:lnTo>
                  <a:lnTo>
                    <a:pt x="1672" y="9"/>
                  </a:lnTo>
                  <a:lnTo>
                    <a:pt x="1670" y="26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6"/>
                  </a:lnTo>
                  <a:lnTo>
                    <a:pt x="1674" y="7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73"/>
            <p:cNvSpPr>
              <a:spLocks noEditPoints="1"/>
            </p:cNvSpPr>
            <p:nvPr userDrawn="1"/>
          </p:nvSpPr>
          <p:spPr bwMode="auto">
            <a:xfrm>
              <a:off x="6223000" y="1050925"/>
              <a:ext cx="1101725" cy="1136650"/>
            </a:xfrm>
            <a:custGeom>
              <a:avLst/>
              <a:gdLst>
                <a:gd name="T0" fmla="*/ 505 w 694"/>
                <a:gd name="T1" fmla="*/ 13 h 716"/>
                <a:gd name="T2" fmla="*/ 526 w 694"/>
                <a:gd name="T3" fmla="*/ 6 h 716"/>
                <a:gd name="T4" fmla="*/ 521 w 694"/>
                <a:gd name="T5" fmla="*/ 23 h 716"/>
                <a:gd name="T6" fmla="*/ 443 w 694"/>
                <a:gd name="T7" fmla="*/ 250 h 716"/>
                <a:gd name="T8" fmla="*/ 39 w 694"/>
                <a:gd name="T9" fmla="*/ 184 h 716"/>
                <a:gd name="T10" fmla="*/ 18 w 694"/>
                <a:gd name="T11" fmla="*/ 181 h 716"/>
                <a:gd name="T12" fmla="*/ 39 w 694"/>
                <a:gd name="T13" fmla="*/ 173 h 716"/>
                <a:gd name="T14" fmla="*/ 505 w 694"/>
                <a:gd name="T15" fmla="*/ 13 h 716"/>
                <a:gd name="T16" fmla="*/ 547 w 694"/>
                <a:gd name="T17" fmla="*/ 0 h 716"/>
                <a:gd name="T18" fmla="*/ 547 w 694"/>
                <a:gd name="T19" fmla="*/ 0 h 716"/>
                <a:gd name="T20" fmla="*/ 554 w 694"/>
                <a:gd name="T21" fmla="*/ 15 h 716"/>
                <a:gd name="T22" fmla="*/ 679 w 694"/>
                <a:gd name="T23" fmla="*/ 263 h 716"/>
                <a:gd name="T24" fmla="*/ 692 w 694"/>
                <a:gd name="T25" fmla="*/ 292 h 716"/>
                <a:gd name="T26" fmla="*/ 667 w 694"/>
                <a:gd name="T27" fmla="*/ 288 h 716"/>
                <a:gd name="T28" fmla="*/ 443 w 694"/>
                <a:gd name="T29" fmla="*/ 250 h 716"/>
                <a:gd name="T30" fmla="*/ 521 w 694"/>
                <a:gd name="T31" fmla="*/ 23 h 716"/>
                <a:gd name="T32" fmla="*/ 528 w 694"/>
                <a:gd name="T33" fmla="*/ 4 h 716"/>
                <a:gd name="T34" fmla="*/ 505 w 694"/>
                <a:gd name="T35" fmla="*/ 12 h 716"/>
                <a:gd name="T36" fmla="*/ 37 w 694"/>
                <a:gd name="T37" fmla="*/ 173 h 716"/>
                <a:gd name="T38" fmla="*/ 15 w 694"/>
                <a:gd name="T39" fmla="*/ 181 h 716"/>
                <a:gd name="T40" fmla="*/ 15 w 694"/>
                <a:gd name="T41" fmla="*/ 181 h 716"/>
                <a:gd name="T42" fmla="*/ 39 w 694"/>
                <a:gd name="T43" fmla="*/ 184 h 716"/>
                <a:gd name="T44" fmla="*/ 442 w 694"/>
                <a:gd name="T45" fmla="*/ 252 h 716"/>
                <a:gd name="T46" fmla="*/ 297 w 694"/>
                <a:gd name="T47" fmla="*/ 682 h 716"/>
                <a:gd name="T48" fmla="*/ 285 w 694"/>
                <a:gd name="T49" fmla="*/ 714 h 716"/>
                <a:gd name="T50" fmla="*/ 272 w 694"/>
                <a:gd name="T51" fmla="*/ 690 h 716"/>
                <a:gd name="T52" fmla="*/ 7 w 694"/>
                <a:gd name="T53" fmla="*/ 214 h 716"/>
                <a:gd name="T54" fmla="*/ 1 w 694"/>
                <a:gd name="T55" fmla="*/ 205 h 716"/>
                <a:gd name="T56" fmla="*/ 0 w 694"/>
                <a:gd name="T57" fmla="*/ 207 h 716"/>
                <a:gd name="T58" fmla="*/ 5 w 694"/>
                <a:gd name="T59" fmla="*/ 214 h 716"/>
                <a:gd name="T60" fmla="*/ 272 w 694"/>
                <a:gd name="T61" fmla="*/ 692 h 716"/>
                <a:gd name="T62" fmla="*/ 285 w 694"/>
                <a:gd name="T63" fmla="*/ 716 h 716"/>
                <a:gd name="T64" fmla="*/ 287 w 694"/>
                <a:gd name="T65" fmla="*/ 714 h 716"/>
                <a:gd name="T66" fmla="*/ 299 w 694"/>
                <a:gd name="T67" fmla="*/ 682 h 716"/>
                <a:gd name="T68" fmla="*/ 443 w 694"/>
                <a:gd name="T69" fmla="*/ 252 h 716"/>
                <a:gd name="T70" fmla="*/ 667 w 694"/>
                <a:gd name="T71" fmla="*/ 290 h 716"/>
                <a:gd name="T72" fmla="*/ 694 w 694"/>
                <a:gd name="T73" fmla="*/ 293 h 716"/>
                <a:gd name="T74" fmla="*/ 679 w 694"/>
                <a:gd name="T75" fmla="*/ 263 h 716"/>
                <a:gd name="T76" fmla="*/ 554 w 694"/>
                <a:gd name="T77" fmla="*/ 15 h 716"/>
                <a:gd name="T78" fmla="*/ 547 w 694"/>
                <a:gd name="T7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4" h="716">
                  <a:moveTo>
                    <a:pt x="505" y="13"/>
                  </a:moveTo>
                  <a:lnTo>
                    <a:pt x="526" y="6"/>
                  </a:lnTo>
                  <a:lnTo>
                    <a:pt x="521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1"/>
                  </a:lnTo>
                  <a:lnTo>
                    <a:pt x="39" y="173"/>
                  </a:lnTo>
                  <a:lnTo>
                    <a:pt x="505" y="13"/>
                  </a:lnTo>
                  <a:close/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9" y="263"/>
                  </a:lnTo>
                  <a:lnTo>
                    <a:pt x="692" y="292"/>
                  </a:lnTo>
                  <a:lnTo>
                    <a:pt x="667" y="288"/>
                  </a:lnTo>
                  <a:lnTo>
                    <a:pt x="443" y="250"/>
                  </a:lnTo>
                  <a:lnTo>
                    <a:pt x="521" y="23"/>
                  </a:lnTo>
                  <a:lnTo>
                    <a:pt x="528" y="4"/>
                  </a:lnTo>
                  <a:lnTo>
                    <a:pt x="505" y="12"/>
                  </a:lnTo>
                  <a:lnTo>
                    <a:pt x="37" y="173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39" y="184"/>
                  </a:lnTo>
                  <a:lnTo>
                    <a:pt x="442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2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90"/>
                  </a:lnTo>
                  <a:lnTo>
                    <a:pt x="694" y="293"/>
                  </a:lnTo>
                  <a:lnTo>
                    <a:pt x="679" y="263"/>
                  </a:lnTo>
                  <a:lnTo>
                    <a:pt x="554" y="15"/>
                  </a:lnTo>
                  <a:lnTo>
                    <a:pt x="547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74"/>
            <p:cNvSpPr>
              <a:spLocks noEditPoints="1"/>
            </p:cNvSpPr>
            <p:nvPr userDrawn="1"/>
          </p:nvSpPr>
          <p:spPr bwMode="auto">
            <a:xfrm>
              <a:off x="6223000" y="1050925"/>
              <a:ext cx="1101725" cy="1136650"/>
            </a:xfrm>
            <a:custGeom>
              <a:avLst/>
              <a:gdLst>
                <a:gd name="T0" fmla="*/ 505 w 694"/>
                <a:gd name="T1" fmla="*/ 13 h 716"/>
                <a:gd name="T2" fmla="*/ 526 w 694"/>
                <a:gd name="T3" fmla="*/ 6 h 716"/>
                <a:gd name="T4" fmla="*/ 521 w 694"/>
                <a:gd name="T5" fmla="*/ 23 h 716"/>
                <a:gd name="T6" fmla="*/ 443 w 694"/>
                <a:gd name="T7" fmla="*/ 250 h 716"/>
                <a:gd name="T8" fmla="*/ 39 w 694"/>
                <a:gd name="T9" fmla="*/ 184 h 716"/>
                <a:gd name="T10" fmla="*/ 18 w 694"/>
                <a:gd name="T11" fmla="*/ 181 h 716"/>
                <a:gd name="T12" fmla="*/ 39 w 694"/>
                <a:gd name="T13" fmla="*/ 173 h 716"/>
                <a:gd name="T14" fmla="*/ 505 w 694"/>
                <a:gd name="T15" fmla="*/ 13 h 716"/>
                <a:gd name="T16" fmla="*/ 547 w 694"/>
                <a:gd name="T17" fmla="*/ 0 h 716"/>
                <a:gd name="T18" fmla="*/ 547 w 694"/>
                <a:gd name="T19" fmla="*/ 0 h 716"/>
                <a:gd name="T20" fmla="*/ 554 w 694"/>
                <a:gd name="T21" fmla="*/ 15 h 716"/>
                <a:gd name="T22" fmla="*/ 679 w 694"/>
                <a:gd name="T23" fmla="*/ 263 h 716"/>
                <a:gd name="T24" fmla="*/ 692 w 694"/>
                <a:gd name="T25" fmla="*/ 292 h 716"/>
                <a:gd name="T26" fmla="*/ 667 w 694"/>
                <a:gd name="T27" fmla="*/ 288 h 716"/>
                <a:gd name="T28" fmla="*/ 443 w 694"/>
                <a:gd name="T29" fmla="*/ 250 h 716"/>
                <a:gd name="T30" fmla="*/ 521 w 694"/>
                <a:gd name="T31" fmla="*/ 23 h 716"/>
                <a:gd name="T32" fmla="*/ 528 w 694"/>
                <a:gd name="T33" fmla="*/ 4 h 716"/>
                <a:gd name="T34" fmla="*/ 505 w 694"/>
                <a:gd name="T35" fmla="*/ 12 h 716"/>
                <a:gd name="T36" fmla="*/ 37 w 694"/>
                <a:gd name="T37" fmla="*/ 173 h 716"/>
                <a:gd name="T38" fmla="*/ 15 w 694"/>
                <a:gd name="T39" fmla="*/ 181 h 716"/>
                <a:gd name="T40" fmla="*/ 15 w 694"/>
                <a:gd name="T41" fmla="*/ 181 h 716"/>
                <a:gd name="T42" fmla="*/ 39 w 694"/>
                <a:gd name="T43" fmla="*/ 184 h 716"/>
                <a:gd name="T44" fmla="*/ 442 w 694"/>
                <a:gd name="T45" fmla="*/ 252 h 716"/>
                <a:gd name="T46" fmla="*/ 297 w 694"/>
                <a:gd name="T47" fmla="*/ 682 h 716"/>
                <a:gd name="T48" fmla="*/ 285 w 694"/>
                <a:gd name="T49" fmla="*/ 714 h 716"/>
                <a:gd name="T50" fmla="*/ 272 w 694"/>
                <a:gd name="T51" fmla="*/ 690 h 716"/>
                <a:gd name="T52" fmla="*/ 7 w 694"/>
                <a:gd name="T53" fmla="*/ 214 h 716"/>
                <a:gd name="T54" fmla="*/ 1 w 694"/>
                <a:gd name="T55" fmla="*/ 205 h 716"/>
                <a:gd name="T56" fmla="*/ 0 w 694"/>
                <a:gd name="T57" fmla="*/ 207 h 716"/>
                <a:gd name="T58" fmla="*/ 5 w 694"/>
                <a:gd name="T59" fmla="*/ 214 h 716"/>
                <a:gd name="T60" fmla="*/ 272 w 694"/>
                <a:gd name="T61" fmla="*/ 692 h 716"/>
                <a:gd name="T62" fmla="*/ 285 w 694"/>
                <a:gd name="T63" fmla="*/ 716 h 716"/>
                <a:gd name="T64" fmla="*/ 287 w 694"/>
                <a:gd name="T65" fmla="*/ 714 h 716"/>
                <a:gd name="T66" fmla="*/ 299 w 694"/>
                <a:gd name="T67" fmla="*/ 682 h 716"/>
                <a:gd name="T68" fmla="*/ 443 w 694"/>
                <a:gd name="T69" fmla="*/ 252 h 716"/>
                <a:gd name="T70" fmla="*/ 667 w 694"/>
                <a:gd name="T71" fmla="*/ 290 h 716"/>
                <a:gd name="T72" fmla="*/ 694 w 694"/>
                <a:gd name="T73" fmla="*/ 293 h 716"/>
                <a:gd name="T74" fmla="*/ 679 w 694"/>
                <a:gd name="T75" fmla="*/ 263 h 716"/>
                <a:gd name="T76" fmla="*/ 554 w 694"/>
                <a:gd name="T77" fmla="*/ 15 h 716"/>
                <a:gd name="T78" fmla="*/ 547 w 694"/>
                <a:gd name="T7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4" h="716">
                  <a:moveTo>
                    <a:pt x="505" y="13"/>
                  </a:moveTo>
                  <a:lnTo>
                    <a:pt x="526" y="6"/>
                  </a:lnTo>
                  <a:lnTo>
                    <a:pt x="521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1"/>
                  </a:lnTo>
                  <a:lnTo>
                    <a:pt x="39" y="173"/>
                  </a:lnTo>
                  <a:lnTo>
                    <a:pt x="505" y="13"/>
                  </a:lnTo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9" y="263"/>
                  </a:lnTo>
                  <a:lnTo>
                    <a:pt x="692" y="292"/>
                  </a:lnTo>
                  <a:lnTo>
                    <a:pt x="667" y="288"/>
                  </a:lnTo>
                  <a:lnTo>
                    <a:pt x="443" y="250"/>
                  </a:lnTo>
                  <a:lnTo>
                    <a:pt x="521" y="23"/>
                  </a:lnTo>
                  <a:lnTo>
                    <a:pt x="528" y="4"/>
                  </a:lnTo>
                  <a:lnTo>
                    <a:pt x="505" y="12"/>
                  </a:lnTo>
                  <a:lnTo>
                    <a:pt x="37" y="173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39" y="184"/>
                  </a:lnTo>
                  <a:lnTo>
                    <a:pt x="442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2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90"/>
                  </a:lnTo>
                  <a:lnTo>
                    <a:pt x="694" y="293"/>
                  </a:lnTo>
                  <a:lnTo>
                    <a:pt x="679" y="263"/>
                  </a:lnTo>
                  <a:lnTo>
                    <a:pt x="554" y="15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75"/>
            <p:cNvSpPr>
              <a:spLocks noEditPoints="1"/>
            </p:cNvSpPr>
            <p:nvPr userDrawn="1"/>
          </p:nvSpPr>
          <p:spPr bwMode="auto">
            <a:xfrm>
              <a:off x="6673850" y="1250950"/>
              <a:ext cx="1166812" cy="936625"/>
            </a:xfrm>
            <a:custGeom>
              <a:avLst/>
              <a:gdLst>
                <a:gd name="T0" fmla="*/ 33 w 735"/>
                <a:gd name="T1" fmla="*/ 566 h 590"/>
                <a:gd name="T2" fmla="*/ 415 w 735"/>
                <a:gd name="T3" fmla="*/ 258 h 590"/>
                <a:gd name="T4" fmla="*/ 372 w 735"/>
                <a:gd name="T5" fmla="*/ 513 h 590"/>
                <a:gd name="T6" fmla="*/ 368 w 735"/>
                <a:gd name="T7" fmla="*/ 536 h 590"/>
                <a:gd name="T8" fmla="*/ 331 w 735"/>
                <a:gd name="T9" fmla="*/ 541 h 590"/>
                <a:gd name="T10" fmla="*/ 43 w 735"/>
                <a:gd name="T11" fmla="*/ 583 h 590"/>
                <a:gd name="T12" fmla="*/ 3 w 735"/>
                <a:gd name="T13" fmla="*/ 588 h 590"/>
                <a:gd name="T14" fmla="*/ 33 w 735"/>
                <a:gd name="T15" fmla="*/ 566 h 590"/>
                <a:gd name="T16" fmla="*/ 735 w 735"/>
                <a:gd name="T17" fmla="*/ 0 h 590"/>
                <a:gd name="T18" fmla="*/ 710 w 735"/>
                <a:gd name="T19" fmla="*/ 19 h 590"/>
                <a:gd name="T20" fmla="*/ 417 w 735"/>
                <a:gd name="T21" fmla="*/ 256 h 590"/>
                <a:gd name="T22" fmla="*/ 426 w 735"/>
                <a:gd name="T23" fmla="*/ 192 h 590"/>
                <a:gd name="T24" fmla="*/ 432 w 735"/>
                <a:gd name="T25" fmla="*/ 166 h 590"/>
                <a:gd name="T26" fmla="*/ 430 w 735"/>
                <a:gd name="T27" fmla="*/ 166 h 590"/>
                <a:gd name="T28" fmla="*/ 426 w 735"/>
                <a:gd name="T29" fmla="*/ 194 h 590"/>
                <a:gd name="T30" fmla="*/ 415 w 735"/>
                <a:gd name="T31" fmla="*/ 256 h 590"/>
                <a:gd name="T32" fmla="*/ 32 w 735"/>
                <a:gd name="T33" fmla="*/ 564 h 590"/>
                <a:gd name="T34" fmla="*/ 3 w 735"/>
                <a:gd name="T35" fmla="*/ 588 h 590"/>
                <a:gd name="T36" fmla="*/ 1 w 735"/>
                <a:gd name="T37" fmla="*/ 590 h 590"/>
                <a:gd name="T38" fmla="*/ 0 w 735"/>
                <a:gd name="T39" fmla="*/ 590 h 590"/>
                <a:gd name="T40" fmla="*/ 1 w 735"/>
                <a:gd name="T41" fmla="*/ 590 h 590"/>
                <a:gd name="T42" fmla="*/ 1 w 735"/>
                <a:gd name="T43" fmla="*/ 590 h 590"/>
                <a:gd name="T44" fmla="*/ 3 w 735"/>
                <a:gd name="T45" fmla="*/ 590 h 590"/>
                <a:gd name="T46" fmla="*/ 3 w 735"/>
                <a:gd name="T47" fmla="*/ 590 h 590"/>
                <a:gd name="T48" fmla="*/ 43 w 735"/>
                <a:gd name="T49" fmla="*/ 585 h 590"/>
                <a:gd name="T50" fmla="*/ 331 w 735"/>
                <a:gd name="T51" fmla="*/ 543 h 590"/>
                <a:gd name="T52" fmla="*/ 370 w 735"/>
                <a:gd name="T53" fmla="*/ 538 h 590"/>
                <a:gd name="T54" fmla="*/ 374 w 735"/>
                <a:gd name="T55" fmla="*/ 513 h 590"/>
                <a:gd name="T56" fmla="*/ 417 w 735"/>
                <a:gd name="T57" fmla="*/ 258 h 590"/>
                <a:gd name="T58" fmla="*/ 710 w 735"/>
                <a:gd name="T59" fmla="*/ 21 h 590"/>
                <a:gd name="T60" fmla="*/ 735 w 735"/>
                <a:gd name="T61" fmla="*/ 0 h 590"/>
                <a:gd name="T62" fmla="*/ 735 w 735"/>
                <a:gd name="T6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5" h="590">
                  <a:moveTo>
                    <a:pt x="33" y="566"/>
                  </a:moveTo>
                  <a:lnTo>
                    <a:pt x="415" y="258"/>
                  </a:lnTo>
                  <a:lnTo>
                    <a:pt x="372" y="513"/>
                  </a:lnTo>
                  <a:lnTo>
                    <a:pt x="368" y="536"/>
                  </a:lnTo>
                  <a:lnTo>
                    <a:pt x="331" y="541"/>
                  </a:lnTo>
                  <a:lnTo>
                    <a:pt x="43" y="583"/>
                  </a:lnTo>
                  <a:lnTo>
                    <a:pt x="3" y="588"/>
                  </a:lnTo>
                  <a:lnTo>
                    <a:pt x="33" y="566"/>
                  </a:lnTo>
                  <a:close/>
                  <a:moveTo>
                    <a:pt x="735" y="0"/>
                  </a:moveTo>
                  <a:lnTo>
                    <a:pt x="710" y="19"/>
                  </a:lnTo>
                  <a:lnTo>
                    <a:pt x="417" y="256"/>
                  </a:lnTo>
                  <a:lnTo>
                    <a:pt x="426" y="192"/>
                  </a:lnTo>
                  <a:lnTo>
                    <a:pt x="432" y="166"/>
                  </a:lnTo>
                  <a:lnTo>
                    <a:pt x="430" y="166"/>
                  </a:lnTo>
                  <a:lnTo>
                    <a:pt x="426" y="194"/>
                  </a:lnTo>
                  <a:lnTo>
                    <a:pt x="415" y="256"/>
                  </a:lnTo>
                  <a:lnTo>
                    <a:pt x="32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5"/>
                  </a:lnTo>
                  <a:lnTo>
                    <a:pt x="331" y="543"/>
                  </a:lnTo>
                  <a:lnTo>
                    <a:pt x="370" y="538"/>
                  </a:lnTo>
                  <a:lnTo>
                    <a:pt x="374" y="513"/>
                  </a:lnTo>
                  <a:lnTo>
                    <a:pt x="417" y="258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76"/>
            <p:cNvSpPr>
              <a:spLocks noEditPoints="1"/>
            </p:cNvSpPr>
            <p:nvPr userDrawn="1"/>
          </p:nvSpPr>
          <p:spPr bwMode="auto">
            <a:xfrm>
              <a:off x="6673850" y="1250950"/>
              <a:ext cx="1166812" cy="936625"/>
            </a:xfrm>
            <a:custGeom>
              <a:avLst/>
              <a:gdLst>
                <a:gd name="T0" fmla="*/ 33 w 735"/>
                <a:gd name="T1" fmla="*/ 566 h 590"/>
                <a:gd name="T2" fmla="*/ 415 w 735"/>
                <a:gd name="T3" fmla="*/ 258 h 590"/>
                <a:gd name="T4" fmla="*/ 372 w 735"/>
                <a:gd name="T5" fmla="*/ 513 h 590"/>
                <a:gd name="T6" fmla="*/ 368 w 735"/>
                <a:gd name="T7" fmla="*/ 536 h 590"/>
                <a:gd name="T8" fmla="*/ 331 w 735"/>
                <a:gd name="T9" fmla="*/ 541 h 590"/>
                <a:gd name="T10" fmla="*/ 43 w 735"/>
                <a:gd name="T11" fmla="*/ 583 h 590"/>
                <a:gd name="T12" fmla="*/ 3 w 735"/>
                <a:gd name="T13" fmla="*/ 588 h 590"/>
                <a:gd name="T14" fmla="*/ 33 w 735"/>
                <a:gd name="T15" fmla="*/ 566 h 590"/>
                <a:gd name="T16" fmla="*/ 735 w 735"/>
                <a:gd name="T17" fmla="*/ 0 h 590"/>
                <a:gd name="T18" fmla="*/ 710 w 735"/>
                <a:gd name="T19" fmla="*/ 19 h 590"/>
                <a:gd name="T20" fmla="*/ 417 w 735"/>
                <a:gd name="T21" fmla="*/ 256 h 590"/>
                <a:gd name="T22" fmla="*/ 426 w 735"/>
                <a:gd name="T23" fmla="*/ 192 h 590"/>
                <a:gd name="T24" fmla="*/ 432 w 735"/>
                <a:gd name="T25" fmla="*/ 166 h 590"/>
                <a:gd name="T26" fmla="*/ 430 w 735"/>
                <a:gd name="T27" fmla="*/ 166 h 590"/>
                <a:gd name="T28" fmla="*/ 426 w 735"/>
                <a:gd name="T29" fmla="*/ 194 h 590"/>
                <a:gd name="T30" fmla="*/ 415 w 735"/>
                <a:gd name="T31" fmla="*/ 256 h 590"/>
                <a:gd name="T32" fmla="*/ 32 w 735"/>
                <a:gd name="T33" fmla="*/ 564 h 590"/>
                <a:gd name="T34" fmla="*/ 3 w 735"/>
                <a:gd name="T35" fmla="*/ 588 h 590"/>
                <a:gd name="T36" fmla="*/ 1 w 735"/>
                <a:gd name="T37" fmla="*/ 590 h 590"/>
                <a:gd name="T38" fmla="*/ 0 w 735"/>
                <a:gd name="T39" fmla="*/ 590 h 590"/>
                <a:gd name="T40" fmla="*/ 1 w 735"/>
                <a:gd name="T41" fmla="*/ 590 h 590"/>
                <a:gd name="T42" fmla="*/ 1 w 735"/>
                <a:gd name="T43" fmla="*/ 590 h 590"/>
                <a:gd name="T44" fmla="*/ 3 w 735"/>
                <a:gd name="T45" fmla="*/ 590 h 590"/>
                <a:gd name="T46" fmla="*/ 3 w 735"/>
                <a:gd name="T47" fmla="*/ 590 h 590"/>
                <a:gd name="T48" fmla="*/ 43 w 735"/>
                <a:gd name="T49" fmla="*/ 585 h 590"/>
                <a:gd name="T50" fmla="*/ 331 w 735"/>
                <a:gd name="T51" fmla="*/ 543 h 590"/>
                <a:gd name="T52" fmla="*/ 370 w 735"/>
                <a:gd name="T53" fmla="*/ 538 h 590"/>
                <a:gd name="T54" fmla="*/ 374 w 735"/>
                <a:gd name="T55" fmla="*/ 513 h 590"/>
                <a:gd name="T56" fmla="*/ 417 w 735"/>
                <a:gd name="T57" fmla="*/ 258 h 590"/>
                <a:gd name="T58" fmla="*/ 710 w 735"/>
                <a:gd name="T59" fmla="*/ 21 h 590"/>
                <a:gd name="T60" fmla="*/ 735 w 735"/>
                <a:gd name="T61" fmla="*/ 0 h 590"/>
                <a:gd name="T62" fmla="*/ 735 w 735"/>
                <a:gd name="T6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5" h="590">
                  <a:moveTo>
                    <a:pt x="33" y="566"/>
                  </a:moveTo>
                  <a:lnTo>
                    <a:pt x="415" y="258"/>
                  </a:lnTo>
                  <a:lnTo>
                    <a:pt x="372" y="513"/>
                  </a:lnTo>
                  <a:lnTo>
                    <a:pt x="368" y="536"/>
                  </a:lnTo>
                  <a:lnTo>
                    <a:pt x="331" y="541"/>
                  </a:lnTo>
                  <a:lnTo>
                    <a:pt x="43" y="583"/>
                  </a:lnTo>
                  <a:lnTo>
                    <a:pt x="3" y="588"/>
                  </a:lnTo>
                  <a:lnTo>
                    <a:pt x="33" y="566"/>
                  </a:lnTo>
                  <a:moveTo>
                    <a:pt x="735" y="0"/>
                  </a:moveTo>
                  <a:lnTo>
                    <a:pt x="710" y="19"/>
                  </a:lnTo>
                  <a:lnTo>
                    <a:pt x="417" y="256"/>
                  </a:lnTo>
                  <a:lnTo>
                    <a:pt x="426" y="192"/>
                  </a:lnTo>
                  <a:lnTo>
                    <a:pt x="432" y="166"/>
                  </a:lnTo>
                  <a:lnTo>
                    <a:pt x="430" y="166"/>
                  </a:lnTo>
                  <a:lnTo>
                    <a:pt x="426" y="194"/>
                  </a:lnTo>
                  <a:lnTo>
                    <a:pt x="415" y="256"/>
                  </a:lnTo>
                  <a:lnTo>
                    <a:pt x="32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5"/>
                  </a:lnTo>
                  <a:lnTo>
                    <a:pt x="331" y="543"/>
                  </a:lnTo>
                  <a:lnTo>
                    <a:pt x="370" y="538"/>
                  </a:lnTo>
                  <a:lnTo>
                    <a:pt x="374" y="513"/>
                  </a:lnTo>
                  <a:lnTo>
                    <a:pt x="417" y="258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77"/>
            <p:cNvSpPr>
              <a:spLocks/>
            </p:cNvSpPr>
            <p:nvPr userDrawn="1"/>
          </p:nvSpPr>
          <p:spPr bwMode="auto">
            <a:xfrm>
              <a:off x="6675438" y="2187575"/>
              <a:ext cx="101600" cy="692150"/>
            </a:xfrm>
            <a:custGeom>
              <a:avLst/>
              <a:gdLst>
                <a:gd name="T0" fmla="*/ 2 w 64"/>
                <a:gd name="T1" fmla="*/ 0 h 436"/>
                <a:gd name="T2" fmla="*/ 0 w 64"/>
                <a:gd name="T3" fmla="*/ 0 h 436"/>
                <a:gd name="T4" fmla="*/ 0 w 64"/>
                <a:gd name="T5" fmla="*/ 0 h 436"/>
                <a:gd name="T6" fmla="*/ 4 w 64"/>
                <a:gd name="T7" fmla="*/ 30 h 436"/>
                <a:gd name="T8" fmla="*/ 57 w 64"/>
                <a:gd name="T9" fmla="*/ 399 h 436"/>
                <a:gd name="T10" fmla="*/ 62 w 64"/>
                <a:gd name="T11" fmla="*/ 436 h 436"/>
                <a:gd name="T12" fmla="*/ 64 w 64"/>
                <a:gd name="T13" fmla="*/ 436 h 436"/>
                <a:gd name="T14" fmla="*/ 59 w 64"/>
                <a:gd name="T15" fmla="*/ 399 h 436"/>
                <a:gd name="T16" fmla="*/ 6 w 64"/>
                <a:gd name="T17" fmla="*/ 30 h 436"/>
                <a:gd name="T18" fmla="*/ 2 w 64"/>
                <a:gd name="T19" fmla="*/ 0 h 436"/>
                <a:gd name="T20" fmla="*/ 2 w 64"/>
                <a:gd name="T2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3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9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9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78"/>
            <p:cNvSpPr>
              <a:spLocks/>
            </p:cNvSpPr>
            <p:nvPr userDrawn="1"/>
          </p:nvSpPr>
          <p:spPr bwMode="auto">
            <a:xfrm>
              <a:off x="6675438" y="2187575"/>
              <a:ext cx="101600" cy="692150"/>
            </a:xfrm>
            <a:custGeom>
              <a:avLst/>
              <a:gdLst>
                <a:gd name="T0" fmla="*/ 2 w 64"/>
                <a:gd name="T1" fmla="*/ 0 h 436"/>
                <a:gd name="T2" fmla="*/ 0 w 64"/>
                <a:gd name="T3" fmla="*/ 0 h 436"/>
                <a:gd name="T4" fmla="*/ 0 w 64"/>
                <a:gd name="T5" fmla="*/ 0 h 436"/>
                <a:gd name="T6" fmla="*/ 4 w 64"/>
                <a:gd name="T7" fmla="*/ 30 h 436"/>
                <a:gd name="T8" fmla="*/ 57 w 64"/>
                <a:gd name="T9" fmla="*/ 399 h 436"/>
                <a:gd name="T10" fmla="*/ 62 w 64"/>
                <a:gd name="T11" fmla="*/ 436 h 436"/>
                <a:gd name="T12" fmla="*/ 64 w 64"/>
                <a:gd name="T13" fmla="*/ 436 h 436"/>
                <a:gd name="T14" fmla="*/ 59 w 64"/>
                <a:gd name="T15" fmla="*/ 399 h 436"/>
                <a:gd name="T16" fmla="*/ 6 w 64"/>
                <a:gd name="T17" fmla="*/ 30 h 436"/>
                <a:gd name="T18" fmla="*/ 2 w 64"/>
                <a:gd name="T19" fmla="*/ 0 h 436"/>
                <a:gd name="T20" fmla="*/ 2 w 64"/>
                <a:gd name="T2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3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9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9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300"/>
            <p:cNvSpPr>
              <a:spLocks noEditPoints="1"/>
            </p:cNvSpPr>
            <p:nvPr userDrawn="1"/>
          </p:nvSpPr>
          <p:spPr bwMode="auto">
            <a:xfrm>
              <a:off x="8304213" y="512762"/>
              <a:ext cx="104775" cy="101600"/>
            </a:xfrm>
            <a:custGeom>
              <a:avLst/>
              <a:gdLst>
                <a:gd name="T0" fmla="*/ 0 w 35"/>
                <a:gd name="T1" fmla="*/ 14 h 34"/>
                <a:gd name="T2" fmla="*/ 3 w 35"/>
                <a:gd name="T3" fmla="*/ 26 h 34"/>
                <a:gd name="T4" fmla="*/ 14 w 35"/>
                <a:gd name="T5" fmla="*/ 20 h 34"/>
                <a:gd name="T6" fmla="*/ 0 w 35"/>
                <a:gd name="T7" fmla="*/ 14 h 34"/>
                <a:gd name="T8" fmla="*/ 15 w 35"/>
                <a:gd name="T9" fmla="*/ 0 h 34"/>
                <a:gd name="T10" fmla="*/ 7 w 35"/>
                <a:gd name="T11" fmla="*/ 3 h 34"/>
                <a:gd name="T12" fmla="*/ 1 w 35"/>
                <a:gd name="T13" fmla="*/ 13 h 34"/>
                <a:gd name="T14" fmla="*/ 15 w 35"/>
                <a:gd name="T15" fmla="*/ 20 h 34"/>
                <a:gd name="T16" fmla="*/ 18 w 35"/>
                <a:gd name="T17" fmla="*/ 18 h 34"/>
                <a:gd name="T18" fmla="*/ 18 w 35"/>
                <a:gd name="T19" fmla="*/ 19 h 34"/>
                <a:gd name="T20" fmla="*/ 15 w 35"/>
                <a:gd name="T21" fmla="*/ 20 h 34"/>
                <a:gd name="T22" fmla="*/ 22 w 35"/>
                <a:gd name="T23" fmla="*/ 24 h 34"/>
                <a:gd name="T24" fmla="*/ 15 w 35"/>
                <a:gd name="T25" fmla="*/ 0 h 34"/>
                <a:gd name="T26" fmla="*/ 17 w 35"/>
                <a:gd name="T27" fmla="*/ 0 h 34"/>
                <a:gd name="T28" fmla="*/ 15 w 35"/>
                <a:gd name="T29" fmla="*/ 0 h 34"/>
                <a:gd name="T30" fmla="*/ 23 w 35"/>
                <a:gd name="T31" fmla="*/ 25 h 34"/>
                <a:gd name="T32" fmla="*/ 15 w 35"/>
                <a:gd name="T33" fmla="*/ 21 h 34"/>
                <a:gd name="T34" fmla="*/ 3 w 35"/>
                <a:gd name="T35" fmla="*/ 27 h 34"/>
                <a:gd name="T36" fmla="*/ 4 w 35"/>
                <a:gd name="T37" fmla="*/ 27 h 34"/>
                <a:gd name="T38" fmla="*/ 17 w 35"/>
                <a:gd name="T39" fmla="*/ 34 h 34"/>
                <a:gd name="T40" fmla="*/ 28 w 35"/>
                <a:gd name="T41" fmla="*/ 31 h 34"/>
                <a:gd name="T42" fmla="*/ 35 w 35"/>
                <a:gd name="T43" fmla="*/ 17 h 34"/>
                <a:gd name="T44" fmla="*/ 22 w 35"/>
                <a:gd name="T45" fmla="*/ 18 h 34"/>
                <a:gd name="T46" fmla="*/ 21 w 35"/>
                <a:gd name="T47" fmla="*/ 17 h 34"/>
                <a:gd name="T48" fmla="*/ 35 w 35"/>
                <a:gd name="T49" fmla="*/ 16 h 34"/>
                <a:gd name="T50" fmla="*/ 31 w 35"/>
                <a:gd name="T51" fmla="*/ 7 h 34"/>
                <a:gd name="T52" fmla="*/ 17 w 35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34">
                  <a:moveTo>
                    <a:pt x="0" y="14"/>
                  </a:moveTo>
                  <a:cubicBezTo>
                    <a:pt x="0" y="18"/>
                    <a:pt x="0" y="22"/>
                    <a:pt x="3" y="26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15" y="0"/>
                  </a:moveTo>
                  <a:cubicBezTo>
                    <a:pt x="12" y="0"/>
                    <a:pt x="9" y="1"/>
                    <a:pt x="7" y="3"/>
                  </a:cubicBezTo>
                  <a:cubicBezTo>
                    <a:pt x="4" y="6"/>
                    <a:pt x="1" y="9"/>
                    <a:pt x="1" y="1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5" y="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5" y="33"/>
                    <a:pt x="28" y="31"/>
                  </a:cubicBezTo>
                  <a:cubicBezTo>
                    <a:pt x="32" y="27"/>
                    <a:pt x="35" y="22"/>
                    <a:pt x="35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3"/>
                    <a:pt x="33" y="9"/>
                    <a:pt x="31" y="7"/>
                  </a:cubicBezTo>
                  <a:cubicBezTo>
                    <a:pt x="28" y="2"/>
                    <a:pt x="23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134"/>
            <p:cNvSpPr>
              <a:spLocks noEditPoints="1"/>
            </p:cNvSpPr>
            <p:nvPr userDrawn="1"/>
          </p:nvSpPr>
          <p:spPr bwMode="auto">
            <a:xfrm>
              <a:off x="9239250" y="423862"/>
              <a:ext cx="111125" cy="103188"/>
            </a:xfrm>
            <a:custGeom>
              <a:avLst/>
              <a:gdLst>
                <a:gd name="T0" fmla="*/ 22 w 37"/>
                <a:gd name="T1" fmla="*/ 12 h 35"/>
                <a:gd name="T2" fmla="*/ 16 w 37"/>
                <a:gd name="T3" fmla="*/ 15 h 35"/>
                <a:gd name="T4" fmla="*/ 1 w 37"/>
                <a:gd name="T5" fmla="*/ 17 h 35"/>
                <a:gd name="T6" fmla="*/ 2 w 37"/>
                <a:gd name="T7" fmla="*/ 24 h 35"/>
                <a:gd name="T8" fmla="*/ 24 w 37"/>
                <a:gd name="T9" fmla="*/ 18 h 35"/>
                <a:gd name="T10" fmla="*/ 22 w 37"/>
                <a:gd name="T11" fmla="*/ 12 h 35"/>
                <a:gd name="T12" fmla="*/ 30 w 37"/>
                <a:gd name="T13" fmla="*/ 6 h 35"/>
                <a:gd name="T14" fmla="*/ 22 w 37"/>
                <a:gd name="T15" fmla="*/ 11 h 35"/>
                <a:gd name="T16" fmla="*/ 25 w 37"/>
                <a:gd name="T17" fmla="*/ 19 h 35"/>
                <a:gd name="T18" fmla="*/ 2 w 37"/>
                <a:gd name="T19" fmla="*/ 25 h 35"/>
                <a:gd name="T20" fmla="*/ 4 w 37"/>
                <a:gd name="T21" fmla="*/ 28 h 35"/>
                <a:gd name="T22" fmla="*/ 18 w 37"/>
                <a:gd name="T23" fmla="*/ 35 h 35"/>
                <a:gd name="T24" fmla="*/ 28 w 37"/>
                <a:gd name="T25" fmla="*/ 31 h 35"/>
                <a:gd name="T26" fmla="*/ 32 w 37"/>
                <a:gd name="T27" fmla="*/ 7 h 35"/>
                <a:gd name="T28" fmla="*/ 30 w 37"/>
                <a:gd name="T29" fmla="*/ 6 h 35"/>
                <a:gd name="T30" fmla="*/ 17 w 37"/>
                <a:gd name="T31" fmla="*/ 0 h 35"/>
                <a:gd name="T32" fmla="*/ 8 w 37"/>
                <a:gd name="T33" fmla="*/ 4 h 35"/>
                <a:gd name="T34" fmla="*/ 1 w 37"/>
                <a:gd name="T35" fmla="*/ 16 h 35"/>
                <a:gd name="T36" fmla="*/ 16 w 37"/>
                <a:gd name="T37" fmla="*/ 15 h 35"/>
                <a:gd name="T38" fmla="*/ 21 w 37"/>
                <a:gd name="T39" fmla="*/ 11 h 35"/>
                <a:gd name="T40" fmla="*/ 17 w 37"/>
                <a:gd name="T41" fmla="*/ 0 h 35"/>
                <a:gd name="T42" fmla="*/ 18 w 37"/>
                <a:gd name="T43" fmla="*/ 0 h 35"/>
                <a:gd name="T44" fmla="*/ 18 w 37"/>
                <a:gd name="T45" fmla="*/ 0 h 35"/>
                <a:gd name="T46" fmla="*/ 22 w 37"/>
                <a:gd name="T47" fmla="*/ 11 h 35"/>
                <a:gd name="T48" fmla="*/ 30 w 37"/>
                <a:gd name="T49" fmla="*/ 5 h 35"/>
                <a:gd name="T50" fmla="*/ 18 w 37"/>
                <a:gd name="T5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35">
                  <a:moveTo>
                    <a:pt x="22" y="12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1" y="22"/>
                    <a:pt x="2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30" y="6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6"/>
                    <a:pt x="3" y="27"/>
                    <a:pt x="4" y="28"/>
                  </a:cubicBezTo>
                  <a:cubicBezTo>
                    <a:pt x="7" y="32"/>
                    <a:pt x="13" y="35"/>
                    <a:pt x="18" y="35"/>
                  </a:cubicBezTo>
                  <a:cubicBezTo>
                    <a:pt x="21" y="35"/>
                    <a:pt x="25" y="34"/>
                    <a:pt x="28" y="31"/>
                  </a:cubicBezTo>
                  <a:cubicBezTo>
                    <a:pt x="36" y="26"/>
                    <a:pt x="37" y="15"/>
                    <a:pt x="32" y="7"/>
                  </a:cubicBezTo>
                  <a:cubicBezTo>
                    <a:pt x="31" y="7"/>
                    <a:pt x="31" y="6"/>
                    <a:pt x="30" y="6"/>
                  </a:cubicBezTo>
                  <a:moveTo>
                    <a:pt x="17" y="0"/>
                  </a:moveTo>
                  <a:cubicBezTo>
                    <a:pt x="14" y="1"/>
                    <a:pt x="10" y="2"/>
                    <a:pt x="8" y="4"/>
                  </a:cubicBezTo>
                  <a:cubicBezTo>
                    <a:pt x="3" y="7"/>
                    <a:pt x="1" y="12"/>
                    <a:pt x="1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2"/>
                    <a:pt x="22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139"/>
            <p:cNvSpPr>
              <a:spLocks noEditPoints="1"/>
            </p:cNvSpPr>
            <p:nvPr userDrawn="1"/>
          </p:nvSpPr>
          <p:spPr bwMode="auto">
            <a:xfrm>
              <a:off x="7686675" y="828675"/>
              <a:ext cx="107950" cy="101600"/>
            </a:xfrm>
            <a:custGeom>
              <a:avLst/>
              <a:gdLst>
                <a:gd name="T0" fmla="*/ 35 w 36"/>
                <a:gd name="T1" fmla="*/ 13 h 34"/>
                <a:gd name="T2" fmla="*/ 19 w 36"/>
                <a:gd name="T3" fmla="*/ 21 h 34"/>
                <a:gd name="T4" fmla="*/ 36 w 36"/>
                <a:gd name="T5" fmla="*/ 17 h 34"/>
                <a:gd name="T6" fmla="*/ 35 w 36"/>
                <a:gd name="T7" fmla="*/ 13 h 34"/>
                <a:gd name="T8" fmla="*/ 5 w 36"/>
                <a:gd name="T9" fmla="*/ 6 h 34"/>
                <a:gd name="T10" fmla="*/ 5 w 36"/>
                <a:gd name="T11" fmla="*/ 27 h 34"/>
                <a:gd name="T12" fmla="*/ 19 w 36"/>
                <a:gd name="T13" fmla="*/ 34 h 34"/>
                <a:gd name="T14" fmla="*/ 29 w 36"/>
                <a:gd name="T15" fmla="*/ 31 h 34"/>
                <a:gd name="T16" fmla="*/ 36 w 36"/>
                <a:gd name="T17" fmla="*/ 17 h 34"/>
                <a:gd name="T18" fmla="*/ 17 w 36"/>
                <a:gd name="T19" fmla="*/ 22 h 34"/>
                <a:gd name="T20" fmla="*/ 17 w 36"/>
                <a:gd name="T21" fmla="*/ 22 h 34"/>
                <a:gd name="T22" fmla="*/ 17 w 36"/>
                <a:gd name="T23" fmla="*/ 22 h 34"/>
                <a:gd name="T24" fmla="*/ 16 w 36"/>
                <a:gd name="T25" fmla="*/ 22 h 34"/>
                <a:gd name="T26" fmla="*/ 16 w 36"/>
                <a:gd name="T27" fmla="*/ 22 h 34"/>
                <a:gd name="T28" fmla="*/ 5 w 36"/>
                <a:gd name="T29" fmla="*/ 6 h 34"/>
                <a:gd name="T30" fmla="*/ 22 w 36"/>
                <a:gd name="T31" fmla="*/ 0 h 34"/>
                <a:gd name="T32" fmla="*/ 17 w 36"/>
                <a:gd name="T33" fmla="*/ 21 h 34"/>
                <a:gd name="T34" fmla="*/ 35 w 36"/>
                <a:gd name="T35" fmla="*/ 12 h 34"/>
                <a:gd name="T36" fmla="*/ 32 w 36"/>
                <a:gd name="T37" fmla="*/ 7 h 34"/>
                <a:gd name="T38" fmla="*/ 22 w 36"/>
                <a:gd name="T39" fmla="*/ 0 h 34"/>
                <a:gd name="T40" fmla="*/ 18 w 36"/>
                <a:gd name="T41" fmla="*/ 0 h 34"/>
                <a:gd name="T42" fmla="*/ 8 w 36"/>
                <a:gd name="T43" fmla="*/ 3 h 34"/>
                <a:gd name="T44" fmla="*/ 6 w 36"/>
                <a:gd name="T45" fmla="*/ 5 h 34"/>
                <a:gd name="T46" fmla="*/ 16 w 36"/>
                <a:gd name="T47" fmla="*/ 21 h 34"/>
                <a:gd name="T48" fmla="*/ 21 w 36"/>
                <a:gd name="T49" fmla="*/ 0 h 34"/>
                <a:gd name="T50" fmla="*/ 18 w 36"/>
                <a:gd name="T5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5" y="13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6" y="14"/>
                    <a:pt x="35" y="13"/>
                  </a:cubicBezTo>
                  <a:moveTo>
                    <a:pt x="5" y="6"/>
                  </a:moveTo>
                  <a:cubicBezTo>
                    <a:pt x="0" y="12"/>
                    <a:pt x="0" y="21"/>
                    <a:pt x="5" y="27"/>
                  </a:cubicBezTo>
                  <a:cubicBezTo>
                    <a:pt x="8" y="32"/>
                    <a:pt x="13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3" y="27"/>
                    <a:pt x="36" y="22"/>
                    <a:pt x="36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22" y="0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0"/>
                    <a:pt x="34" y="8"/>
                    <a:pt x="32" y="7"/>
                  </a:cubicBezTo>
                  <a:cubicBezTo>
                    <a:pt x="30" y="3"/>
                    <a:pt x="26" y="1"/>
                    <a:pt x="22" y="0"/>
                  </a:cubicBezTo>
                  <a:moveTo>
                    <a:pt x="18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158"/>
            <p:cNvSpPr>
              <a:spLocks/>
            </p:cNvSpPr>
            <p:nvPr userDrawn="1"/>
          </p:nvSpPr>
          <p:spPr bwMode="auto">
            <a:xfrm>
              <a:off x="7107238" y="-919163"/>
              <a:ext cx="3054350" cy="1814513"/>
            </a:xfrm>
            <a:custGeom>
              <a:avLst/>
              <a:gdLst>
                <a:gd name="T0" fmla="*/ 1900 w 1924"/>
                <a:gd name="T1" fmla="*/ 12 h 1143"/>
                <a:gd name="T2" fmla="*/ 1759 w 1924"/>
                <a:gd name="T3" fmla="*/ 85 h 1143"/>
                <a:gd name="T4" fmla="*/ 1200 w 1924"/>
                <a:gd name="T5" fmla="*/ 370 h 1143"/>
                <a:gd name="T6" fmla="*/ 1196 w 1924"/>
                <a:gd name="T7" fmla="*/ 372 h 1143"/>
                <a:gd name="T8" fmla="*/ 1194 w 1924"/>
                <a:gd name="T9" fmla="*/ 374 h 1143"/>
                <a:gd name="T10" fmla="*/ 1187 w 1924"/>
                <a:gd name="T11" fmla="*/ 378 h 1143"/>
                <a:gd name="T12" fmla="*/ 1187 w 1924"/>
                <a:gd name="T13" fmla="*/ 378 h 1143"/>
                <a:gd name="T14" fmla="*/ 645 w 1924"/>
                <a:gd name="T15" fmla="*/ 457 h 1143"/>
                <a:gd name="T16" fmla="*/ 536 w 1924"/>
                <a:gd name="T17" fmla="*/ 472 h 1143"/>
                <a:gd name="T18" fmla="*/ 36 w 1924"/>
                <a:gd name="T19" fmla="*/ 545 h 1143"/>
                <a:gd name="T20" fmla="*/ 0 w 1924"/>
                <a:gd name="T21" fmla="*/ 551 h 1143"/>
                <a:gd name="T22" fmla="*/ 19 w 1924"/>
                <a:gd name="T23" fmla="*/ 577 h 1143"/>
                <a:gd name="T24" fmla="*/ 395 w 1924"/>
                <a:gd name="T25" fmla="*/ 1143 h 1143"/>
                <a:gd name="T26" fmla="*/ 397 w 1924"/>
                <a:gd name="T27" fmla="*/ 1143 h 1143"/>
                <a:gd name="T28" fmla="*/ 401 w 1924"/>
                <a:gd name="T29" fmla="*/ 1141 h 1143"/>
                <a:gd name="T30" fmla="*/ 760 w 1924"/>
                <a:gd name="T31" fmla="*/ 953 h 1143"/>
                <a:gd name="T32" fmla="*/ 782 w 1924"/>
                <a:gd name="T33" fmla="*/ 940 h 1143"/>
                <a:gd name="T34" fmla="*/ 788 w 1924"/>
                <a:gd name="T35" fmla="*/ 936 h 1143"/>
                <a:gd name="T36" fmla="*/ 781 w 1924"/>
                <a:gd name="T37" fmla="*/ 940 h 1143"/>
                <a:gd name="T38" fmla="*/ 431 w 1924"/>
                <a:gd name="T39" fmla="*/ 1124 h 1143"/>
                <a:gd name="T40" fmla="*/ 397 w 1924"/>
                <a:gd name="T41" fmla="*/ 1143 h 1143"/>
                <a:gd name="T42" fmla="*/ 376 w 1924"/>
                <a:gd name="T43" fmla="*/ 1111 h 1143"/>
                <a:gd name="T44" fmla="*/ 2 w 1924"/>
                <a:gd name="T45" fmla="*/ 553 h 1143"/>
                <a:gd name="T46" fmla="*/ 4 w 1924"/>
                <a:gd name="T47" fmla="*/ 551 h 1143"/>
                <a:gd name="T48" fmla="*/ 534 w 1924"/>
                <a:gd name="T49" fmla="*/ 474 h 1143"/>
                <a:gd name="T50" fmla="*/ 645 w 1924"/>
                <a:gd name="T51" fmla="*/ 457 h 1143"/>
                <a:gd name="T52" fmla="*/ 1157 w 1924"/>
                <a:gd name="T53" fmla="*/ 384 h 1143"/>
                <a:gd name="T54" fmla="*/ 1187 w 1924"/>
                <a:gd name="T55" fmla="*/ 378 h 1143"/>
                <a:gd name="T56" fmla="*/ 1192 w 1924"/>
                <a:gd name="T57" fmla="*/ 376 h 1143"/>
                <a:gd name="T58" fmla="*/ 1196 w 1924"/>
                <a:gd name="T59" fmla="*/ 374 h 1143"/>
                <a:gd name="T60" fmla="*/ 1219 w 1924"/>
                <a:gd name="T61" fmla="*/ 363 h 1143"/>
                <a:gd name="T62" fmla="*/ 1760 w 1924"/>
                <a:gd name="T63" fmla="*/ 85 h 1143"/>
                <a:gd name="T64" fmla="*/ 1924 w 1924"/>
                <a:gd name="T65" fmla="*/ 2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4" h="1143">
                  <a:moveTo>
                    <a:pt x="1924" y="0"/>
                  </a:moveTo>
                  <a:lnTo>
                    <a:pt x="1900" y="12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2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2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3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3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4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4"/>
                  </a:lnTo>
                  <a:lnTo>
                    <a:pt x="1924" y="2"/>
                  </a:lnTo>
                  <a:lnTo>
                    <a:pt x="1924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159"/>
            <p:cNvSpPr>
              <a:spLocks/>
            </p:cNvSpPr>
            <p:nvPr userDrawn="1"/>
          </p:nvSpPr>
          <p:spPr bwMode="auto">
            <a:xfrm>
              <a:off x="7107238" y="-919163"/>
              <a:ext cx="3054350" cy="1814513"/>
            </a:xfrm>
            <a:custGeom>
              <a:avLst/>
              <a:gdLst>
                <a:gd name="T0" fmla="*/ 1900 w 1924"/>
                <a:gd name="T1" fmla="*/ 12 h 1143"/>
                <a:gd name="T2" fmla="*/ 1759 w 1924"/>
                <a:gd name="T3" fmla="*/ 85 h 1143"/>
                <a:gd name="T4" fmla="*/ 1200 w 1924"/>
                <a:gd name="T5" fmla="*/ 370 h 1143"/>
                <a:gd name="T6" fmla="*/ 1196 w 1924"/>
                <a:gd name="T7" fmla="*/ 372 h 1143"/>
                <a:gd name="T8" fmla="*/ 1194 w 1924"/>
                <a:gd name="T9" fmla="*/ 374 h 1143"/>
                <a:gd name="T10" fmla="*/ 1187 w 1924"/>
                <a:gd name="T11" fmla="*/ 378 h 1143"/>
                <a:gd name="T12" fmla="*/ 1187 w 1924"/>
                <a:gd name="T13" fmla="*/ 378 h 1143"/>
                <a:gd name="T14" fmla="*/ 645 w 1924"/>
                <a:gd name="T15" fmla="*/ 457 h 1143"/>
                <a:gd name="T16" fmla="*/ 536 w 1924"/>
                <a:gd name="T17" fmla="*/ 472 h 1143"/>
                <a:gd name="T18" fmla="*/ 36 w 1924"/>
                <a:gd name="T19" fmla="*/ 545 h 1143"/>
                <a:gd name="T20" fmla="*/ 0 w 1924"/>
                <a:gd name="T21" fmla="*/ 551 h 1143"/>
                <a:gd name="T22" fmla="*/ 19 w 1924"/>
                <a:gd name="T23" fmla="*/ 577 h 1143"/>
                <a:gd name="T24" fmla="*/ 395 w 1924"/>
                <a:gd name="T25" fmla="*/ 1143 h 1143"/>
                <a:gd name="T26" fmla="*/ 397 w 1924"/>
                <a:gd name="T27" fmla="*/ 1143 h 1143"/>
                <a:gd name="T28" fmla="*/ 401 w 1924"/>
                <a:gd name="T29" fmla="*/ 1141 h 1143"/>
                <a:gd name="T30" fmla="*/ 760 w 1924"/>
                <a:gd name="T31" fmla="*/ 953 h 1143"/>
                <a:gd name="T32" fmla="*/ 782 w 1924"/>
                <a:gd name="T33" fmla="*/ 940 h 1143"/>
                <a:gd name="T34" fmla="*/ 788 w 1924"/>
                <a:gd name="T35" fmla="*/ 936 h 1143"/>
                <a:gd name="T36" fmla="*/ 781 w 1924"/>
                <a:gd name="T37" fmla="*/ 940 h 1143"/>
                <a:gd name="T38" fmla="*/ 431 w 1924"/>
                <a:gd name="T39" fmla="*/ 1124 h 1143"/>
                <a:gd name="T40" fmla="*/ 397 w 1924"/>
                <a:gd name="T41" fmla="*/ 1143 h 1143"/>
                <a:gd name="T42" fmla="*/ 376 w 1924"/>
                <a:gd name="T43" fmla="*/ 1111 h 1143"/>
                <a:gd name="T44" fmla="*/ 2 w 1924"/>
                <a:gd name="T45" fmla="*/ 553 h 1143"/>
                <a:gd name="T46" fmla="*/ 4 w 1924"/>
                <a:gd name="T47" fmla="*/ 551 h 1143"/>
                <a:gd name="T48" fmla="*/ 534 w 1924"/>
                <a:gd name="T49" fmla="*/ 474 h 1143"/>
                <a:gd name="T50" fmla="*/ 645 w 1924"/>
                <a:gd name="T51" fmla="*/ 457 h 1143"/>
                <a:gd name="T52" fmla="*/ 1157 w 1924"/>
                <a:gd name="T53" fmla="*/ 384 h 1143"/>
                <a:gd name="T54" fmla="*/ 1187 w 1924"/>
                <a:gd name="T55" fmla="*/ 378 h 1143"/>
                <a:gd name="T56" fmla="*/ 1192 w 1924"/>
                <a:gd name="T57" fmla="*/ 376 h 1143"/>
                <a:gd name="T58" fmla="*/ 1196 w 1924"/>
                <a:gd name="T59" fmla="*/ 374 h 1143"/>
                <a:gd name="T60" fmla="*/ 1219 w 1924"/>
                <a:gd name="T61" fmla="*/ 363 h 1143"/>
                <a:gd name="T62" fmla="*/ 1760 w 1924"/>
                <a:gd name="T63" fmla="*/ 85 h 1143"/>
                <a:gd name="T64" fmla="*/ 1924 w 1924"/>
                <a:gd name="T65" fmla="*/ 2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4" h="1143">
                  <a:moveTo>
                    <a:pt x="1924" y="0"/>
                  </a:moveTo>
                  <a:lnTo>
                    <a:pt x="1900" y="12"/>
                  </a:lnTo>
                  <a:lnTo>
                    <a:pt x="1760" y="85"/>
                  </a:lnTo>
                  <a:lnTo>
                    <a:pt x="1759" y="85"/>
                  </a:lnTo>
                  <a:lnTo>
                    <a:pt x="1217" y="361"/>
                  </a:lnTo>
                  <a:lnTo>
                    <a:pt x="1200" y="370"/>
                  </a:lnTo>
                  <a:lnTo>
                    <a:pt x="1198" y="372"/>
                  </a:lnTo>
                  <a:lnTo>
                    <a:pt x="1196" y="372"/>
                  </a:lnTo>
                  <a:lnTo>
                    <a:pt x="1196" y="372"/>
                  </a:lnTo>
                  <a:lnTo>
                    <a:pt x="1194" y="374"/>
                  </a:lnTo>
                  <a:lnTo>
                    <a:pt x="1192" y="374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57" y="382"/>
                  </a:lnTo>
                  <a:lnTo>
                    <a:pt x="645" y="457"/>
                  </a:lnTo>
                  <a:lnTo>
                    <a:pt x="645" y="457"/>
                  </a:lnTo>
                  <a:lnTo>
                    <a:pt x="536" y="472"/>
                  </a:lnTo>
                  <a:lnTo>
                    <a:pt x="534" y="472"/>
                  </a:lnTo>
                  <a:lnTo>
                    <a:pt x="36" y="545"/>
                  </a:lnTo>
                  <a:lnTo>
                    <a:pt x="2" y="551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19" y="577"/>
                  </a:lnTo>
                  <a:lnTo>
                    <a:pt x="374" y="1112"/>
                  </a:lnTo>
                  <a:lnTo>
                    <a:pt x="395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397" y="1143"/>
                  </a:lnTo>
                  <a:lnTo>
                    <a:pt x="401" y="1141"/>
                  </a:lnTo>
                  <a:lnTo>
                    <a:pt x="431" y="1126"/>
                  </a:lnTo>
                  <a:lnTo>
                    <a:pt x="760" y="953"/>
                  </a:lnTo>
                  <a:lnTo>
                    <a:pt x="782" y="942"/>
                  </a:lnTo>
                  <a:lnTo>
                    <a:pt x="782" y="940"/>
                  </a:lnTo>
                  <a:lnTo>
                    <a:pt x="788" y="938"/>
                  </a:lnTo>
                  <a:lnTo>
                    <a:pt x="788" y="936"/>
                  </a:lnTo>
                  <a:lnTo>
                    <a:pt x="782" y="940"/>
                  </a:lnTo>
                  <a:lnTo>
                    <a:pt x="781" y="940"/>
                  </a:lnTo>
                  <a:lnTo>
                    <a:pt x="760" y="951"/>
                  </a:lnTo>
                  <a:lnTo>
                    <a:pt x="431" y="1124"/>
                  </a:lnTo>
                  <a:lnTo>
                    <a:pt x="397" y="1141"/>
                  </a:lnTo>
                  <a:lnTo>
                    <a:pt x="397" y="1143"/>
                  </a:lnTo>
                  <a:lnTo>
                    <a:pt x="395" y="1141"/>
                  </a:lnTo>
                  <a:lnTo>
                    <a:pt x="376" y="1111"/>
                  </a:lnTo>
                  <a:lnTo>
                    <a:pt x="19" y="577"/>
                  </a:lnTo>
                  <a:lnTo>
                    <a:pt x="2" y="553"/>
                  </a:lnTo>
                  <a:lnTo>
                    <a:pt x="2" y="551"/>
                  </a:lnTo>
                  <a:lnTo>
                    <a:pt x="4" y="551"/>
                  </a:lnTo>
                  <a:lnTo>
                    <a:pt x="36" y="547"/>
                  </a:lnTo>
                  <a:lnTo>
                    <a:pt x="534" y="474"/>
                  </a:lnTo>
                  <a:lnTo>
                    <a:pt x="536" y="474"/>
                  </a:lnTo>
                  <a:lnTo>
                    <a:pt x="645" y="457"/>
                  </a:lnTo>
                  <a:lnTo>
                    <a:pt x="647" y="457"/>
                  </a:lnTo>
                  <a:lnTo>
                    <a:pt x="1157" y="384"/>
                  </a:lnTo>
                  <a:lnTo>
                    <a:pt x="1185" y="378"/>
                  </a:lnTo>
                  <a:lnTo>
                    <a:pt x="1187" y="378"/>
                  </a:lnTo>
                  <a:lnTo>
                    <a:pt x="1187" y="378"/>
                  </a:lnTo>
                  <a:lnTo>
                    <a:pt x="1192" y="376"/>
                  </a:lnTo>
                  <a:lnTo>
                    <a:pt x="1194" y="374"/>
                  </a:lnTo>
                  <a:lnTo>
                    <a:pt x="1196" y="374"/>
                  </a:lnTo>
                  <a:lnTo>
                    <a:pt x="1198" y="372"/>
                  </a:lnTo>
                  <a:lnTo>
                    <a:pt x="1219" y="363"/>
                  </a:lnTo>
                  <a:lnTo>
                    <a:pt x="1759" y="85"/>
                  </a:lnTo>
                  <a:lnTo>
                    <a:pt x="1760" y="85"/>
                  </a:lnTo>
                  <a:lnTo>
                    <a:pt x="1902" y="14"/>
                  </a:lnTo>
                  <a:lnTo>
                    <a:pt x="1924" y="2"/>
                  </a:lnTo>
                  <a:lnTo>
                    <a:pt x="1924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160"/>
            <p:cNvSpPr>
              <a:spLocks noEditPoints="1"/>
            </p:cNvSpPr>
            <p:nvPr userDrawn="1"/>
          </p:nvSpPr>
          <p:spPr bwMode="auto">
            <a:xfrm>
              <a:off x="8367713" y="-1262063"/>
              <a:ext cx="2660650" cy="1828800"/>
            </a:xfrm>
            <a:custGeom>
              <a:avLst/>
              <a:gdLst>
                <a:gd name="T0" fmla="*/ 1615 w 1676"/>
                <a:gd name="T1" fmla="*/ 455 h 1152"/>
                <a:gd name="T2" fmla="*/ 1617 w 1676"/>
                <a:gd name="T3" fmla="*/ 453 h 1152"/>
                <a:gd name="T4" fmla="*/ 1130 w 1676"/>
                <a:gd name="T5" fmla="*/ 216 h 1152"/>
                <a:gd name="T6" fmla="*/ 1132 w 1676"/>
                <a:gd name="T7" fmla="*/ 243 h 1152"/>
                <a:gd name="T8" fmla="*/ 1160 w 1676"/>
                <a:gd name="T9" fmla="*/ 684 h 1152"/>
                <a:gd name="T10" fmla="*/ 1160 w 1676"/>
                <a:gd name="T11" fmla="*/ 686 h 1152"/>
                <a:gd name="T12" fmla="*/ 605 w 1676"/>
                <a:gd name="T13" fmla="*/ 1071 h 1152"/>
                <a:gd name="T14" fmla="*/ 588 w 1676"/>
                <a:gd name="T15" fmla="*/ 1082 h 1152"/>
                <a:gd name="T16" fmla="*/ 551 w 1676"/>
                <a:gd name="T17" fmla="*/ 1092 h 1152"/>
                <a:gd name="T18" fmla="*/ 0 w 1676"/>
                <a:gd name="T19" fmla="*/ 1150 h 1152"/>
                <a:gd name="T20" fmla="*/ 26 w 1676"/>
                <a:gd name="T21" fmla="*/ 1150 h 1152"/>
                <a:gd name="T22" fmla="*/ 579 w 1676"/>
                <a:gd name="T23" fmla="*/ 1090 h 1152"/>
                <a:gd name="T24" fmla="*/ 590 w 1676"/>
                <a:gd name="T25" fmla="*/ 1082 h 1152"/>
                <a:gd name="T26" fmla="*/ 1138 w 1676"/>
                <a:gd name="T27" fmla="*/ 703 h 1152"/>
                <a:gd name="T28" fmla="*/ 1162 w 1676"/>
                <a:gd name="T29" fmla="*/ 686 h 1152"/>
                <a:gd name="T30" fmla="*/ 1162 w 1676"/>
                <a:gd name="T31" fmla="*/ 686 h 1152"/>
                <a:gd name="T32" fmla="*/ 1160 w 1676"/>
                <a:gd name="T33" fmla="*/ 684 h 1152"/>
                <a:gd name="T34" fmla="*/ 1162 w 1676"/>
                <a:gd name="T35" fmla="*/ 684 h 1152"/>
                <a:gd name="T36" fmla="*/ 1134 w 1676"/>
                <a:gd name="T37" fmla="*/ 243 h 1152"/>
                <a:gd name="T38" fmla="*/ 1158 w 1676"/>
                <a:gd name="T39" fmla="*/ 231 h 1152"/>
                <a:gd name="T40" fmla="*/ 1412 w 1676"/>
                <a:gd name="T41" fmla="*/ 353 h 1152"/>
                <a:gd name="T42" fmla="*/ 1615 w 1676"/>
                <a:gd name="T43" fmla="*/ 453 h 1152"/>
                <a:gd name="T44" fmla="*/ 1585 w 1676"/>
                <a:gd name="T45" fmla="*/ 438 h 1152"/>
                <a:gd name="T46" fmla="*/ 1412 w 1676"/>
                <a:gd name="T47" fmla="*/ 353 h 1152"/>
                <a:gd name="T48" fmla="*/ 1130 w 1676"/>
                <a:gd name="T49" fmla="*/ 216 h 1152"/>
                <a:gd name="T50" fmla="*/ 1674 w 1676"/>
                <a:gd name="T51" fmla="*/ 2 h 1152"/>
                <a:gd name="T52" fmla="*/ 1160 w 1676"/>
                <a:gd name="T53" fmla="*/ 192 h 1152"/>
                <a:gd name="T54" fmla="*/ 1104 w 1676"/>
                <a:gd name="T55" fmla="*/ 198 h 1152"/>
                <a:gd name="T56" fmla="*/ 837 w 1676"/>
                <a:gd name="T57" fmla="*/ 4 h 1152"/>
                <a:gd name="T58" fmla="*/ 850 w 1676"/>
                <a:gd name="T59" fmla="*/ 15 h 1152"/>
                <a:gd name="T60" fmla="*/ 1117 w 1676"/>
                <a:gd name="T61" fmla="*/ 209 h 1152"/>
                <a:gd name="T62" fmla="*/ 1645 w 1676"/>
                <a:gd name="T63" fmla="*/ 13 h 1152"/>
                <a:gd name="T64" fmla="*/ 1674 w 1676"/>
                <a:gd name="T65" fmla="*/ 8 h 1152"/>
                <a:gd name="T66" fmla="*/ 1670 w 1676"/>
                <a:gd name="T67" fmla="*/ 27 h 1152"/>
                <a:gd name="T68" fmla="*/ 1615 w 1676"/>
                <a:gd name="T69" fmla="*/ 453 h 1152"/>
                <a:gd name="T70" fmla="*/ 1619 w 1676"/>
                <a:gd name="T71" fmla="*/ 436 h 1152"/>
                <a:gd name="T72" fmla="*/ 1674 w 1676"/>
                <a:gd name="T73" fmla="*/ 8 h 1152"/>
                <a:gd name="T74" fmla="*/ 1676 w 1676"/>
                <a:gd name="T75" fmla="*/ 2 h 1152"/>
                <a:gd name="T76" fmla="*/ 1674 w 1676"/>
                <a:gd name="T77" fmla="*/ 0 h 1152"/>
                <a:gd name="T78" fmla="*/ 1676 w 1676"/>
                <a:gd name="T79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6" h="1152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close/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3"/>
                  </a:lnTo>
                  <a:lnTo>
                    <a:pt x="1158" y="647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7"/>
                  </a:lnTo>
                  <a:lnTo>
                    <a:pt x="1134" y="243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30"/>
                  </a:lnTo>
                  <a:lnTo>
                    <a:pt x="1130" y="216"/>
                  </a:lnTo>
                  <a:close/>
                  <a:moveTo>
                    <a:pt x="1676" y="0"/>
                  </a:moveTo>
                  <a:lnTo>
                    <a:pt x="1674" y="2"/>
                  </a:lnTo>
                  <a:lnTo>
                    <a:pt x="1645" y="12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8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9"/>
                  </a:lnTo>
                  <a:lnTo>
                    <a:pt x="1160" y="194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8"/>
                  </a:lnTo>
                  <a:lnTo>
                    <a:pt x="1672" y="10"/>
                  </a:lnTo>
                  <a:lnTo>
                    <a:pt x="1670" y="27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7"/>
                  </a:lnTo>
                  <a:lnTo>
                    <a:pt x="1674" y="8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161"/>
            <p:cNvSpPr>
              <a:spLocks noEditPoints="1"/>
            </p:cNvSpPr>
            <p:nvPr userDrawn="1"/>
          </p:nvSpPr>
          <p:spPr bwMode="auto">
            <a:xfrm>
              <a:off x="8367713" y="-1262063"/>
              <a:ext cx="2660650" cy="1828800"/>
            </a:xfrm>
            <a:custGeom>
              <a:avLst/>
              <a:gdLst>
                <a:gd name="T0" fmla="*/ 1615 w 1676"/>
                <a:gd name="T1" fmla="*/ 455 h 1152"/>
                <a:gd name="T2" fmla="*/ 1617 w 1676"/>
                <a:gd name="T3" fmla="*/ 453 h 1152"/>
                <a:gd name="T4" fmla="*/ 1130 w 1676"/>
                <a:gd name="T5" fmla="*/ 216 h 1152"/>
                <a:gd name="T6" fmla="*/ 1132 w 1676"/>
                <a:gd name="T7" fmla="*/ 243 h 1152"/>
                <a:gd name="T8" fmla="*/ 1160 w 1676"/>
                <a:gd name="T9" fmla="*/ 684 h 1152"/>
                <a:gd name="T10" fmla="*/ 1160 w 1676"/>
                <a:gd name="T11" fmla="*/ 686 h 1152"/>
                <a:gd name="T12" fmla="*/ 605 w 1676"/>
                <a:gd name="T13" fmla="*/ 1071 h 1152"/>
                <a:gd name="T14" fmla="*/ 588 w 1676"/>
                <a:gd name="T15" fmla="*/ 1082 h 1152"/>
                <a:gd name="T16" fmla="*/ 551 w 1676"/>
                <a:gd name="T17" fmla="*/ 1092 h 1152"/>
                <a:gd name="T18" fmla="*/ 0 w 1676"/>
                <a:gd name="T19" fmla="*/ 1150 h 1152"/>
                <a:gd name="T20" fmla="*/ 26 w 1676"/>
                <a:gd name="T21" fmla="*/ 1150 h 1152"/>
                <a:gd name="T22" fmla="*/ 579 w 1676"/>
                <a:gd name="T23" fmla="*/ 1090 h 1152"/>
                <a:gd name="T24" fmla="*/ 590 w 1676"/>
                <a:gd name="T25" fmla="*/ 1082 h 1152"/>
                <a:gd name="T26" fmla="*/ 1138 w 1676"/>
                <a:gd name="T27" fmla="*/ 703 h 1152"/>
                <a:gd name="T28" fmla="*/ 1162 w 1676"/>
                <a:gd name="T29" fmla="*/ 686 h 1152"/>
                <a:gd name="T30" fmla="*/ 1162 w 1676"/>
                <a:gd name="T31" fmla="*/ 686 h 1152"/>
                <a:gd name="T32" fmla="*/ 1160 w 1676"/>
                <a:gd name="T33" fmla="*/ 684 h 1152"/>
                <a:gd name="T34" fmla="*/ 1162 w 1676"/>
                <a:gd name="T35" fmla="*/ 684 h 1152"/>
                <a:gd name="T36" fmla="*/ 1134 w 1676"/>
                <a:gd name="T37" fmla="*/ 243 h 1152"/>
                <a:gd name="T38" fmla="*/ 1158 w 1676"/>
                <a:gd name="T39" fmla="*/ 231 h 1152"/>
                <a:gd name="T40" fmla="*/ 1412 w 1676"/>
                <a:gd name="T41" fmla="*/ 353 h 1152"/>
                <a:gd name="T42" fmla="*/ 1615 w 1676"/>
                <a:gd name="T43" fmla="*/ 453 h 1152"/>
                <a:gd name="T44" fmla="*/ 1585 w 1676"/>
                <a:gd name="T45" fmla="*/ 438 h 1152"/>
                <a:gd name="T46" fmla="*/ 1412 w 1676"/>
                <a:gd name="T47" fmla="*/ 353 h 1152"/>
                <a:gd name="T48" fmla="*/ 1130 w 1676"/>
                <a:gd name="T49" fmla="*/ 216 h 1152"/>
                <a:gd name="T50" fmla="*/ 1674 w 1676"/>
                <a:gd name="T51" fmla="*/ 2 h 1152"/>
                <a:gd name="T52" fmla="*/ 1160 w 1676"/>
                <a:gd name="T53" fmla="*/ 192 h 1152"/>
                <a:gd name="T54" fmla="*/ 1104 w 1676"/>
                <a:gd name="T55" fmla="*/ 198 h 1152"/>
                <a:gd name="T56" fmla="*/ 837 w 1676"/>
                <a:gd name="T57" fmla="*/ 4 h 1152"/>
                <a:gd name="T58" fmla="*/ 850 w 1676"/>
                <a:gd name="T59" fmla="*/ 15 h 1152"/>
                <a:gd name="T60" fmla="*/ 1117 w 1676"/>
                <a:gd name="T61" fmla="*/ 209 h 1152"/>
                <a:gd name="T62" fmla="*/ 1645 w 1676"/>
                <a:gd name="T63" fmla="*/ 13 h 1152"/>
                <a:gd name="T64" fmla="*/ 1674 w 1676"/>
                <a:gd name="T65" fmla="*/ 8 h 1152"/>
                <a:gd name="T66" fmla="*/ 1670 w 1676"/>
                <a:gd name="T67" fmla="*/ 27 h 1152"/>
                <a:gd name="T68" fmla="*/ 1615 w 1676"/>
                <a:gd name="T69" fmla="*/ 453 h 1152"/>
                <a:gd name="T70" fmla="*/ 1619 w 1676"/>
                <a:gd name="T71" fmla="*/ 436 h 1152"/>
                <a:gd name="T72" fmla="*/ 1674 w 1676"/>
                <a:gd name="T73" fmla="*/ 8 h 1152"/>
                <a:gd name="T74" fmla="*/ 1676 w 1676"/>
                <a:gd name="T75" fmla="*/ 2 h 1152"/>
                <a:gd name="T76" fmla="*/ 1674 w 1676"/>
                <a:gd name="T77" fmla="*/ 0 h 1152"/>
                <a:gd name="T78" fmla="*/ 1676 w 1676"/>
                <a:gd name="T79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6" h="1152">
                  <a:moveTo>
                    <a:pt x="1617" y="453"/>
                  </a:moveTo>
                  <a:lnTo>
                    <a:pt x="1615" y="455"/>
                  </a:lnTo>
                  <a:lnTo>
                    <a:pt x="1617" y="455"/>
                  </a:lnTo>
                  <a:lnTo>
                    <a:pt x="1617" y="453"/>
                  </a:lnTo>
                  <a:moveTo>
                    <a:pt x="1130" y="216"/>
                  </a:moveTo>
                  <a:lnTo>
                    <a:pt x="1130" y="216"/>
                  </a:lnTo>
                  <a:lnTo>
                    <a:pt x="1130" y="218"/>
                  </a:lnTo>
                  <a:lnTo>
                    <a:pt x="1132" y="243"/>
                  </a:lnTo>
                  <a:lnTo>
                    <a:pt x="1158" y="647"/>
                  </a:lnTo>
                  <a:lnTo>
                    <a:pt x="1160" y="684"/>
                  </a:lnTo>
                  <a:lnTo>
                    <a:pt x="1160" y="684"/>
                  </a:lnTo>
                  <a:lnTo>
                    <a:pt x="1160" y="686"/>
                  </a:lnTo>
                  <a:lnTo>
                    <a:pt x="1138" y="701"/>
                  </a:lnTo>
                  <a:lnTo>
                    <a:pt x="605" y="1071"/>
                  </a:lnTo>
                  <a:lnTo>
                    <a:pt x="590" y="1082"/>
                  </a:lnTo>
                  <a:lnTo>
                    <a:pt x="588" y="1082"/>
                  </a:lnTo>
                  <a:lnTo>
                    <a:pt x="579" y="1090"/>
                  </a:lnTo>
                  <a:lnTo>
                    <a:pt x="551" y="1092"/>
                  </a:lnTo>
                  <a:lnTo>
                    <a:pt x="26" y="1148"/>
                  </a:lnTo>
                  <a:lnTo>
                    <a:pt x="0" y="1150"/>
                  </a:lnTo>
                  <a:lnTo>
                    <a:pt x="2" y="1152"/>
                  </a:lnTo>
                  <a:lnTo>
                    <a:pt x="26" y="1150"/>
                  </a:lnTo>
                  <a:lnTo>
                    <a:pt x="551" y="1094"/>
                  </a:lnTo>
                  <a:lnTo>
                    <a:pt x="579" y="1090"/>
                  </a:lnTo>
                  <a:lnTo>
                    <a:pt x="590" y="1084"/>
                  </a:lnTo>
                  <a:lnTo>
                    <a:pt x="590" y="1082"/>
                  </a:lnTo>
                  <a:lnTo>
                    <a:pt x="605" y="1073"/>
                  </a:lnTo>
                  <a:lnTo>
                    <a:pt x="1138" y="703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2" y="686"/>
                  </a:lnTo>
                  <a:lnTo>
                    <a:pt x="1160" y="684"/>
                  </a:lnTo>
                  <a:lnTo>
                    <a:pt x="1162" y="684"/>
                  </a:lnTo>
                  <a:lnTo>
                    <a:pt x="1162" y="684"/>
                  </a:lnTo>
                  <a:lnTo>
                    <a:pt x="1158" y="647"/>
                  </a:lnTo>
                  <a:lnTo>
                    <a:pt x="1134" y="243"/>
                  </a:lnTo>
                  <a:lnTo>
                    <a:pt x="1132" y="218"/>
                  </a:lnTo>
                  <a:lnTo>
                    <a:pt x="1158" y="231"/>
                  </a:lnTo>
                  <a:lnTo>
                    <a:pt x="1410" y="353"/>
                  </a:lnTo>
                  <a:lnTo>
                    <a:pt x="1412" y="353"/>
                  </a:lnTo>
                  <a:lnTo>
                    <a:pt x="1583" y="438"/>
                  </a:lnTo>
                  <a:lnTo>
                    <a:pt x="1615" y="453"/>
                  </a:lnTo>
                  <a:lnTo>
                    <a:pt x="1615" y="453"/>
                  </a:lnTo>
                  <a:lnTo>
                    <a:pt x="1585" y="438"/>
                  </a:lnTo>
                  <a:lnTo>
                    <a:pt x="1412" y="353"/>
                  </a:lnTo>
                  <a:lnTo>
                    <a:pt x="1412" y="353"/>
                  </a:lnTo>
                  <a:lnTo>
                    <a:pt x="1160" y="230"/>
                  </a:lnTo>
                  <a:lnTo>
                    <a:pt x="1130" y="216"/>
                  </a:lnTo>
                  <a:moveTo>
                    <a:pt x="1676" y="0"/>
                  </a:moveTo>
                  <a:lnTo>
                    <a:pt x="1674" y="2"/>
                  </a:lnTo>
                  <a:lnTo>
                    <a:pt x="1645" y="12"/>
                  </a:lnTo>
                  <a:lnTo>
                    <a:pt x="1160" y="192"/>
                  </a:lnTo>
                  <a:lnTo>
                    <a:pt x="1117" y="207"/>
                  </a:lnTo>
                  <a:lnTo>
                    <a:pt x="1104" y="198"/>
                  </a:lnTo>
                  <a:lnTo>
                    <a:pt x="852" y="15"/>
                  </a:lnTo>
                  <a:lnTo>
                    <a:pt x="837" y="4"/>
                  </a:lnTo>
                  <a:lnTo>
                    <a:pt x="837" y="6"/>
                  </a:lnTo>
                  <a:lnTo>
                    <a:pt x="850" y="15"/>
                  </a:lnTo>
                  <a:lnTo>
                    <a:pt x="1104" y="199"/>
                  </a:lnTo>
                  <a:lnTo>
                    <a:pt x="1117" y="209"/>
                  </a:lnTo>
                  <a:lnTo>
                    <a:pt x="1160" y="194"/>
                  </a:lnTo>
                  <a:lnTo>
                    <a:pt x="1645" y="13"/>
                  </a:lnTo>
                  <a:lnTo>
                    <a:pt x="1674" y="2"/>
                  </a:lnTo>
                  <a:lnTo>
                    <a:pt x="1674" y="8"/>
                  </a:lnTo>
                  <a:lnTo>
                    <a:pt x="1672" y="10"/>
                  </a:lnTo>
                  <a:lnTo>
                    <a:pt x="1670" y="27"/>
                  </a:lnTo>
                  <a:lnTo>
                    <a:pt x="1619" y="436"/>
                  </a:lnTo>
                  <a:lnTo>
                    <a:pt x="1615" y="453"/>
                  </a:lnTo>
                  <a:lnTo>
                    <a:pt x="1617" y="451"/>
                  </a:lnTo>
                  <a:lnTo>
                    <a:pt x="1619" y="436"/>
                  </a:lnTo>
                  <a:lnTo>
                    <a:pt x="1672" y="27"/>
                  </a:lnTo>
                  <a:lnTo>
                    <a:pt x="1674" y="8"/>
                  </a:lnTo>
                  <a:lnTo>
                    <a:pt x="1674" y="6"/>
                  </a:lnTo>
                  <a:lnTo>
                    <a:pt x="1676" y="2"/>
                  </a:lnTo>
                  <a:lnTo>
                    <a:pt x="1674" y="2"/>
                  </a:lnTo>
                  <a:lnTo>
                    <a:pt x="1674" y="0"/>
                  </a:lnTo>
                  <a:lnTo>
                    <a:pt x="1676" y="0"/>
                  </a:lnTo>
                  <a:lnTo>
                    <a:pt x="1676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184"/>
            <p:cNvSpPr>
              <a:spLocks noEditPoints="1"/>
            </p:cNvSpPr>
            <p:nvPr userDrawn="1"/>
          </p:nvSpPr>
          <p:spPr bwMode="auto">
            <a:xfrm>
              <a:off x="8255001" y="6435726"/>
              <a:ext cx="107950" cy="101600"/>
            </a:xfrm>
            <a:custGeom>
              <a:avLst/>
              <a:gdLst>
                <a:gd name="T0" fmla="*/ 23 w 36"/>
                <a:gd name="T1" fmla="*/ 1 h 34"/>
                <a:gd name="T2" fmla="*/ 21 w 36"/>
                <a:gd name="T3" fmla="*/ 14 h 34"/>
                <a:gd name="T4" fmla="*/ 0 w 36"/>
                <a:gd name="T5" fmla="*/ 17 h 34"/>
                <a:gd name="T6" fmla="*/ 3 w 36"/>
                <a:gd name="T7" fmla="*/ 27 h 34"/>
                <a:gd name="T8" fmla="*/ 17 w 36"/>
                <a:gd name="T9" fmla="*/ 34 h 34"/>
                <a:gd name="T10" fmla="*/ 27 w 36"/>
                <a:gd name="T11" fmla="*/ 31 h 34"/>
                <a:gd name="T12" fmla="*/ 31 w 36"/>
                <a:gd name="T13" fmla="*/ 7 h 34"/>
                <a:gd name="T14" fmla="*/ 23 w 36"/>
                <a:gd name="T15" fmla="*/ 1 h 34"/>
                <a:gd name="T16" fmla="*/ 17 w 36"/>
                <a:gd name="T17" fmla="*/ 0 h 34"/>
                <a:gd name="T18" fmla="*/ 7 w 36"/>
                <a:gd name="T19" fmla="*/ 3 h 34"/>
                <a:gd name="T20" fmla="*/ 0 w 36"/>
                <a:gd name="T21" fmla="*/ 16 h 34"/>
                <a:gd name="T22" fmla="*/ 20 w 36"/>
                <a:gd name="T23" fmla="*/ 13 h 34"/>
                <a:gd name="T24" fmla="*/ 22 w 36"/>
                <a:gd name="T25" fmla="*/ 1 h 34"/>
                <a:gd name="T26" fmla="*/ 17 w 36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4">
                  <a:moveTo>
                    <a:pt x="23" y="1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1" y="24"/>
                    <a:pt x="3" y="27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29" y="4"/>
                    <a:pt x="26" y="2"/>
                    <a:pt x="23" y="1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2" y="6"/>
                    <a:pt x="0" y="11"/>
                    <a:pt x="0" y="1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190"/>
            <p:cNvSpPr>
              <a:spLocks noEditPoints="1"/>
            </p:cNvSpPr>
            <p:nvPr userDrawn="1"/>
          </p:nvSpPr>
          <p:spPr bwMode="auto">
            <a:xfrm>
              <a:off x="10142539" y="6259513"/>
              <a:ext cx="107950" cy="101600"/>
            </a:xfrm>
            <a:custGeom>
              <a:avLst/>
              <a:gdLst>
                <a:gd name="T0" fmla="*/ 0 w 36"/>
                <a:gd name="T1" fmla="*/ 16 h 34"/>
                <a:gd name="T2" fmla="*/ 3 w 36"/>
                <a:gd name="T3" fmla="*/ 27 h 34"/>
                <a:gd name="T4" fmla="*/ 15 w 36"/>
                <a:gd name="T5" fmla="*/ 34 h 34"/>
                <a:gd name="T6" fmla="*/ 17 w 36"/>
                <a:gd name="T7" fmla="*/ 17 h 34"/>
                <a:gd name="T8" fmla="*/ 0 w 36"/>
                <a:gd name="T9" fmla="*/ 16 h 34"/>
                <a:gd name="T10" fmla="*/ 18 w 36"/>
                <a:gd name="T11" fmla="*/ 15 h 34"/>
                <a:gd name="T12" fmla="*/ 18 w 36"/>
                <a:gd name="T13" fmla="*/ 17 h 34"/>
                <a:gd name="T14" fmla="*/ 23 w 36"/>
                <a:gd name="T15" fmla="*/ 17 h 34"/>
                <a:gd name="T16" fmla="*/ 18 w 36"/>
                <a:gd name="T17" fmla="*/ 15 h 34"/>
                <a:gd name="T18" fmla="*/ 3 w 36"/>
                <a:gd name="T19" fmla="*/ 7 h 34"/>
                <a:gd name="T20" fmla="*/ 0 w 36"/>
                <a:gd name="T21" fmla="*/ 16 h 34"/>
                <a:gd name="T22" fmla="*/ 17 w 36"/>
                <a:gd name="T23" fmla="*/ 17 h 34"/>
                <a:gd name="T24" fmla="*/ 17 w 36"/>
                <a:gd name="T25" fmla="*/ 15 h 34"/>
                <a:gd name="T26" fmla="*/ 17 w 36"/>
                <a:gd name="T27" fmla="*/ 15 h 34"/>
                <a:gd name="T28" fmla="*/ 17 w 36"/>
                <a:gd name="T29" fmla="*/ 14 h 34"/>
                <a:gd name="T30" fmla="*/ 17 w 36"/>
                <a:gd name="T31" fmla="*/ 14 h 34"/>
                <a:gd name="T32" fmla="*/ 3 w 36"/>
                <a:gd name="T33" fmla="*/ 7 h 34"/>
                <a:gd name="T34" fmla="*/ 29 w 36"/>
                <a:gd name="T35" fmla="*/ 5 h 34"/>
                <a:gd name="T36" fmla="*/ 18 w 36"/>
                <a:gd name="T37" fmla="*/ 14 h 34"/>
                <a:gd name="T38" fmla="*/ 24 w 36"/>
                <a:gd name="T39" fmla="*/ 17 h 34"/>
                <a:gd name="T40" fmla="*/ 24 w 36"/>
                <a:gd name="T41" fmla="*/ 18 h 34"/>
                <a:gd name="T42" fmla="*/ 18 w 36"/>
                <a:gd name="T43" fmla="*/ 17 h 34"/>
                <a:gd name="T44" fmla="*/ 16 w 36"/>
                <a:gd name="T45" fmla="*/ 34 h 34"/>
                <a:gd name="T46" fmla="*/ 17 w 36"/>
                <a:gd name="T47" fmla="*/ 34 h 34"/>
                <a:gd name="T48" fmla="*/ 27 w 36"/>
                <a:gd name="T49" fmla="*/ 31 h 34"/>
                <a:gd name="T50" fmla="*/ 31 w 36"/>
                <a:gd name="T51" fmla="*/ 7 h 34"/>
                <a:gd name="T52" fmla="*/ 29 w 36"/>
                <a:gd name="T53" fmla="*/ 5 h 34"/>
                <a:gd name="T54" fmla="*/ 10 w 36"/>
                <a:gd name="T55" fmla="*/ 1 h 34"/>
                <a:gd name="T56" fmla="*/ 7 w 36"/>
                <a:gd name="T57" fmla="*/ 3 h 34"/>
                <a:gd name="T58" fmla="*/ 4 w 36"/>
                <a:gd name="T59" fmla="*/ 6 h 34"/>
                <a:gd name="T60" fmla="*/ 17 w 36"/>
                <a:gd name="T61" fmla="*/ 13 h 34"/>
                <a:gd name="T62" fmla="*/ 10 w 36"/>
                <a:gd name="T63" fmla="*/ 1 h 34"/>
                <a:gd name="T64" fmla="*/ 22 w 36"/>
                <a:gd name="T65" fmla="*/ 1 h 34"/>
                <a:gd name="T66" fmla="*/ 18 w 36"/>
                <a:gd name="T67" fmla="*/ 13 h 34"/>
                <a:gd name="T68" fmla="*/ 29 w 36"/>
                <a:gd name="T69" fmla="*/ 5 h 34"/>
                <a:gd name="T70" fmla="*/ 22 w 36"/>
                <a:gd name="T71" fmla="*/ 1 h 34"/>
                <a:gd name="T72" fmla="*/ 17 w 36"/>
                <a:gd name="T73" fmla="*/ 0 h 34"/>
                <a:gd name="T74" fmla="*/ 11 w 36"/>
                <a:gd name="T75" fmla="*/ 1 h 34"/>
                <a:gd name="T76" fmla="*/ 18 w 36"/>
                <a:gd name="T77" fmla="*/ 13 h 34"/>
                <a:gd name="T78" fmla="*/ 21 w 36"/>
                <a:gd name="T79" fmla="*/ 0 h 34"/>
                <a:gd name="T80" fmla="*/ 17 w 36"/>
                <a:gd name="T8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" h="34">
                  <a:moveTo>
                    <a:pt x="0" y="16"/>
                  </a:moveTo>
                  <a:cubicBezTo>
                    <a:pt x="0" y="20"/>
                    <a:pt x="1" y="24"/>
                    <a:pt x="3" y="27"/>
                  </a:cubicBezTo>
                  <a:cubicBezTo>
                    <a:pt x="6" y="31"/>
                    <a:pt x="11" y="34"/>
                    <a:pt x="15" y="3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8" y="15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" y="7"/>
                  </a:moveTo>
                  <a:cubicBezTo>
                    <a:pt x="1" y="9"/>
                    <a:pt x="0" y="13"/>
                    <a:pt x="0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9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21" y="34"/>
                    <a:pt x="24" y="33"/>
                    <a:pt x="27" y="31"/>
                  </a:cubicBezTo>
                  <a:cubicBezTo>
                    <a:pt x="35" y="25"/>
                    <a:pt x="36" y="14"/>
                    <a:pt x="31" y="7"/>
                  </a:cubicBezTo>
                  <a:cubicBezTo>
                    <a:pt x="30" y="6"/>
                    <a:pt x="30" y="6"/>
                    <a:pt x="29" y="5"/>
                  </a:cubicBezTo>
                  <a:moveTo>
                    <a:pt x="10" y="1"/>
                  </a:moveTo>
                  <a:cubicBezTo>
                    <a:pt x="9" y="2"/>
                    <a:pt x="8" y="3"/>
                    <a:pt x="7" y="3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22" y="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3"/>
                    <a:pt x="24" y="1"/>
                    <a:pt x="22" y="1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1" y="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8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191"/>
            <p:cNvSpPr>
              <a:spLocks noEditPoints="1"/>
            </p:cNvSpPr>
            <p:nvPr userDrawn="1"/>
          </p:nvSpPr>
          <p:spPr bwMode="auto">
            <a:xfrm>
              <a:off x="9250364" y="6218238"/>
              <a:ext cx="109538" cy="104775"/>
            </a:xfrm>
            <a:custGeom>
              <a:avLst/>
              <a:gdLst>
                <a:gd name="T0" fmla="*/ 22 w 37"/>
                <a:gd name="T1" fmla="*/ 17 h 35"/>
                <a:gd name="T2" fmla="*/ 11 w 37"/>
                <a:gd name="T3" fmla="*/ 32 h 35"/>
                <a:gd name="T4" fmla="*/ 19 w 37"/>
                <a:gd name="T5" fmla="*/ 35 h 35"/>
                <a:gd name="T6" fmla="*/ 30 w 37"/>
                <a:gd name="T7" fmla="*/ 31 h 35"/>
                <a:gd name="T8" fmla="*/ 37 w 37"/>
                <a:gd name="T9" fmla="*/ 18 h 35"/>
                <a:gd name="T10" fmla="*/ 22 w 37"/>
                <a:gd name="T11" fmla="*/ 17 h 35"/>
                <a:gd name="T12" fmla="*/ 19 w 37"/>
                <a:gd name="T13" fmla="*/ 0 h 35"/>
                <a:gd name="T14" fmla="*/ 9 w 37"/>
                <a:gd name="T15" fmla="*/ 4 h 35"/>
                <a:gd name="T16" fmla="*/ 6 w 37"/>
                <a:gd name="T17" fmla="*/ 28 h 35"/>
                <a:gd name="T18" fmla="*/ 10 w 37"/>
                <a:gd name="T19" fmla="*/ 32 h 35"/>
                <a:gd name="T20" fmla="*/ 22 w 37"/>
                <a:gd name="T21" fmla="*/ 17 h 35"/>
                <a:gd name="T22" fmla="*/ 37 w 37"/>
                <a:gd name="T23" fmla="*/ 17 h 35"/>
                <a:gd name="T24" fmla="*/ 33 w 37"/>
                <a:gd name="T25" fmla="*/ 7 h 35"/>
                <a:gd name="T26" fmla="*/ 23 w 37"/>
                <a:gd name="T27" fmla="*/ 1 h 35"/>
                <a:gd name="T28" fmla="*/ 15 w 37"/>
                <a:gd name="T29" fmla="*/ 13 h 35"/>
                <a:gd name="T30" fmla="*/ 15 w 37"/>
                <a:gd name="T31" fmla="*/ 13 h 35"/>
                <a:gd name="T32" fmla="*/ 23 w 37"/>
                <a:gd name="T33" fmla="*/ 1 h 35"/>
                <a:gd name="T34" fmla="*/ 19 w 37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5">
                  <a:moveTo>
                    <a:pt x="22" y="1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3" y="34"/>
                    <a:pt x="16" y="35"/>
                    <a:pt x="19" y="35"/>
                  </a:cubicBezTo>
                  <a:cubicBezTo>
                    <a:pt x="23" y="35"/>
                    <a:pt x="27" y="34"/>
                    <a:pt x="30" y="31"/>
                  </a:cubicBezTo>
                  <a:cubicBezTo>
                    <a:pt x="34" y="28"/>
                    <a:pt x="36" y="23"/>
                    <a:pt x="37" y="18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19" y="0"/>
                  </a:moveTo>
                  <a:cubicBezTo>
                    <a:pt x="16" y="0"/>
                    <a:pt x="12" y="1"/>
                    <a:pt x="9" y="4"/>
                  </a:cubicBezTo>
                  <a:cubicBezTo>
                    <a:pt x="1" y="9"/>
                    <a:pt x="0" y="20"/>
                    <a:pt x="6" y="28"/>
                  </a:cubicBezTo>
                  <a:cubicBezTo>
                    <a:pt x="7" y="30"/>
                    <a:pt x="9" y="31"/>
                    <a:pt x="10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4"/>
                    <a:pt x="35" y="10"/>
                    <a:pt x="33" y="7"/>
                  </a:cubicBezTo>
                  <a:cubicBezTo>
                    <a:pt x="31" y="4"/>
                    <a:pt x="27" y="2"/>
                    <a:pt x="23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0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192"/>
            <p:cNvSpPr>
              <a:spLocks noEditPoints="1"/>
            </p:cNvSpPr>
            <p:nvPr userDrawn="1"/>
          </p:nvSpPr>
          <p:spPr bwMode="auto">
            <a:xfrm>
              <a:off x="9702801" y="5487988"/>
              <a:ext cx="114300" cy="100013"/>
            </a:xfrm>
            <a:custGeom>
              <a:avLst/>
              <a:gdLst>
                <a:gd name="T0" fmla="*/ 19 w 38"/>
                <a:gd name="T1" fmla="*/ 23 h 34"/>
                <a:gd name="T2" fmla="*/ 12 w 38"/>
                <a:gd name="T3" fmla="*/ 33 h 34"/>
                <a:gd name="T4" fmla="*/ 20 w 38"/>
                <a:gd name="T5" fmla="*/ 34 h 34"/>
                <a:gd name="T6" fmla="*/ 25 w 38"/>
                <a:gd name="T7" fmla="*/ 33 h 34"/>
                <a:gd name="T8" fmla="*/ 19 w 38"/>
                <a:gd name="T9" fmla="*/ 23 h 34"/>
                <a:gd name="T10" fmla="*/ 21 w 38"/>
                <a:gd name="T11" fmla="*/ 19 h 34"/>
                <a:gd name="T12" fmla="*/ 18 w 38"/>
                <a:gd name="T13" fmla="*/ 20 h 34"/>
                <a:gd name="T14" fmla="*/ 19 w 38"/>
                <a:gd name="T15" fmla="*/ 22 h 34"/>
                <a:gd name="T16" fmla="*/ 21 w 38"/>
                <a:gd name="T17" fmla="*/ 19 h 34"/>
                <a:gd name="T18" fmla="*/ 36 w 38"/>
                <a:gd name="T19" fmla="*/ 12 h 34"/>
                <a:gd name="T20" fmla="*/ 22 w 38"/>
                <a:gd name="T21" fmla="*/ 19 h 34"/>
                <a:gd name="T22" fmla="*/ 20 w 38"/>
                <a:gd name="T23" fmla="*/ 22 h 34"/>
                <a:gd name="T24" fmla="*/ 26 w 38"/>
                <a:gd name="T25" fmla="*/ 33 h 34"/>
                <a:gd name="T26" fmla="*/ 30 w 38"/>
                <a:gd name="T27" fmla="*/ 31 h 34"/>
                <a:gd name="T28" fmla="*/ 36 w 38"/>
                <a:gd name="T29" fmla="*/ 12 h 34"/>
                <a:gd name="T30" fmla="*/ 20 w 38"/>
                <a:gd name="T31" fmla="*/ 0 h 34"/>
                <a:gd name="T32" fmla="*/ 9 w 38"/>
                <a:gd name="T33" fmla="*/ 3 h 34"/>
                <a:gd name="T34" fmla="*/ 6 w 38"/>
                <a:gd name="T35" fmla="*/ 28 h 34"/>
                <a:gd name="T36" fmla="*/ 12 w 38"/>
                <a:gd name="T37" fmla="*/ 33 h 34"/>
                <a:gd name="T38" fmla="*/ 19 w 38"/>
                <a:gd name="T39" fmla="*/ 22 h 34"/>
                <a:gd name="T40" fmla="*/ 18 w 38"/>
                <a:gd name="T41" fmla="*/ 20 h 34"/>
                <a:gd name="T42" fmla="*/ 21 w 38"/>
                <a:gd name="T43" fmla="*/ 18 h 34"/>
                <a:gd name="T44" fmla="*/ 23 w 38"/>
                <a:gd name="T45" fmla="*/ 16 h 34"/>
                <a:gd name="T46" fmla="*/ 23 w 38"/>
                <a:gd name="T47" fmla="*/ 16 h 34"/>
                <a:gd name="T48" fmla="*/ 22 w 38"/>
                <a:gd name="T49" fmla="*/ 18 h 34"/>
                <a:gd name="T50" fmla="*/ 36 w 38"/>
                <a:gd name="T51" fmla="*/ 12 h 34"/>
                <a:gd name="T52" fmla="*/ 33 w 38"/>
                <a:gd name="T53" fmla="*/ 7 h 34"/>
                <a:gd name="T54" fmla="*/ 20 w 38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19" y="2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5" y="34"/>
                    <a:pt x="17" y="34"/>
                    <a:pt x="20" y="34"/>
                  </a:cubicBezTo>
                  <a:cubicBezTo>
                    <a:pt x="22" y="34"/>
                    <a:pt x="24" y="34"/>
                    <a:pt x="25" y="33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21" y="19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36" y="12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7" y="33"/>
                    <a:pt x="29" y="32"/>
                    <a:pt x="30" y="31"/>
                  </a:cubicBezTo>
                  <a:cubicBezTo>
                    <a:pt x="36" y="27"/>
                    <a:pt x="38" y="19"/>
                    <a:pt x="36" y="12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8"/>
                  </a:cubicBezTo>
                  <a:cubicBezTo>
                    <a:pt x="7" y="30"/>
                    <a:pt x="10" y="31"/>
                    <a:pt x="12" y="3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0"/>
                    <a:pt x="35" y="8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218"/>
            <p:cNvSpPr>
              <a:spLocks/>
            </p:cNvSpPr>
            <p:nvPr userDrawn="1"/>
          </p:nvSpPr>
          <p:spPr bwMode="auto">
            <a:xfrm>
              <a:off x="8847139" y="5580063"/>
              <a:ext cx="109538" cy="104775"/>
            </a:xfrm>
            <a:custGeom>
              <a:avLst/>
              <a:gdLst>
                <a:gd name="T0" fmla="*/ 19 w 37"/>
                <a:gd name="T1" fmla="*/ 0 h 35"/>
                <a:gd name="T2" fmla="*/ 9 w 37"/>
                <a:gd name="T3" fmla="*/ 4 h 35"/>
                <a:gd name="T4" fmla="*/ 4 w 37"/>
                <a:gd name="T5" fmla="*/ 25 h 35"/>
                <a:gd name="T6" fmla="*/ 17 w 37"/>
                <a:gd name="T7" fmla="*/ 15 h 35"/>
                <a:gd name="T8" fmla="*/ 17 w 37"/>
                <a:gd name="T9" fmla="*/ 15 h 35"/>
                <a:gd name="T10" fmla="*/ 4 w 37"/>
                <a:gd name="T11" fmla="*/ 26 h 35"/>
                <a:gd name="T12" fmla="*/ 5 w 37"/>
                <a:gd name="T13" fmla="*/ 28 h 35"/>
                <a:gd name="T14" fmla="*/ 19 w 37"/>
                <a:gd name="T15" fmla="*/ 35 h 35"/>
                <a:gd name="T16" fmla="*/ 29 w 37"/>
                <a:gd name="T17" fmla="*/ 31 h 35"/>
                <a:gd name="T18" fmla="*/ 36 w 37"/>
                <a:gd name="T19" fmla="*/ 20 h 35"/>
                <a:gd name="T20" fmla="*/ 26 w 37"/>
                <a:gd name="T21" fmla="*/ 15 h 35"/>
                <a:gd name="T22" fmla="*/ 26 w 37"/>
                <a:gd name="T23" fmla="*/ 15 h 35"/>
                <a:gd name="T24" fmla="*/ 26 w 37"/>
                <a:gd name="T25" fmla="*/ 15 h 35"/>
                <a:gd name="T26" fmla="*/ 27 w 37"/>
                <a:gd name="T27" fmla="*/ 15 h 35"/>
                <a:gd name="T28" fmla="*/ 36 w 37"/>
                <a:gd name="T29" fmla="*/ 20 h 35"/>
                <a:gd name="T30" fmla="*/ 33 w 37"/>
                <a:gd name="T31" fmla="*/ 7 h 35"/>
                <a:gd name="T32" fmla="*/ 19 w 37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5">
                  <a:moveTo>
                    <a:pt x="19" y="0"/>
                  </a:moveTo>
                  <a:cubicBezTo>
                    <a:pt x="15" y="0"/>
                    <a:pt x="12" y="1"/>
                    <a:pt x="9" y="4"/>
                  </a:cubicBezTo>
                  <a:cubicBezTo>
                    <a:pt x="2" y="9"/>
                    <a:pt x="0" y="18"/>
                    <a:pt x="4" y="2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9" y="32"/>
                    <a:pt x="14" y="35"/>
                    <a:pt x="19" y="35"/>
                  </a:cubicBezTo>
                  <a:cubicBezTo>
                    <a:pt x="23" y="35"/>
                    <a:pt x="26" y="33"/>
                    <a:pt x="29" y="31"/>
                  </a:cubicBezTo>
                  <a:cubicBezTo>
                    <a:pt x="33" y="28"/>
                    <a:pt x="35" y="25"/>
                    <a:pt x="36" y="2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5"/>
                    <a:pt x="36" y="11"/>
                    <a:pt x="33" y="7"/>
                  </a:cubicBezTo>
                  <a:cubicBezTo>
                    <a:pt x="29" y="3"/>
                    <a:pt x="24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219"/>
            <p:cNvSpPr>
              <a:spLocks noEditPoints="1"/>
            </p:cNvSpPr>
            <p:nvPr userDrawn="1"/>
          </p:nvSpPr>
          <p:spPr bwMode="auto">
            <a:xfrm>
              <a:off x="8064501" y="5362576"/>
              <a:ext cx="115888" cy="100013"/>
            </a:xfrm>
            <a:custGeom>
              <a:avLst/>
              <a:gdLst>
                <a:gd name="T0" fmla="*/ 17 w 39"/>
                <a:gd name="T1" fmla="*/ 24 h 34"/>
                <a:gd name="T2" fmla="*/ 6 w 39"/>
                <a:gd name="T3" fmla="*/ 28 h 34"/>
                <a:gd name="T4" fmla="*/ 14 w 39"/>
                <a:gd name="T5" fmla="*/ 33 h 34"/>
                <a:gd name="T6" fmla="*/ 17 w 39"/>
                <a:gd name="T7" fmla="*/ 24 h 34"/>
                <a:gd name="T8" fmla="*/ 20 w 39"/>
                <a:gd name="T9" fmla="*/ 0 h 34"/>
                <a:gd name="T10" fmla="*/ 9 w 39"/>
                <a:gd name="T11" fmla="*/ 3 h 34"/>
                <a:gd name="T12" fmla="*/ 6 w 39"/>
                <a:gd name="T13" fmla="*/ 27 h 34"/>
                <a:gd name="T14" fmla="*/ 6 w 39"/>
                <a:gd name="T15" fmla="*/ 27 h 34"/>
                <a:gd name="T16" fmla="*/ 18 w 39"/>
                <a:gd name="T17" fmla="*/ 23 h 34"/>
                <a:gd name="T18" fmla="*/ 14 w 39"/>
                <a:gd name="T19" fmla="*/ 33 h 34"/>
                <a:gd name="T20" fmla="*/ 20 w 39"/>
                <a:gd name="T21" fmla="*/ 34 h 34"/>
                <a:gd name="T22" fmla="*/ 30 w 39"/>
                <a:gd name="T23" fmla="*/ 31 h 34"/>
                <a:gd name="T24" fmla="*/ 32 w 39"/>
                <a:gd name="T25" fmla="*/ 29 h 34"/>
                <a:gd name="T26" fmla="*/ 28 w 39"/>
                <a:gd name="T27" fmla="*/ 21 h 34"/>
                <a:gd name="T28" fmla="*/ 28 w 39"/>
                <a:gd name="T29" fmla="*/ 21 h 34"/>
                <a:gd name="T30" fmla="*/ 32 w 39"/>
                <a:gd name="T31" fmla="*/ 29 h 34"/>
                <a:gd name="T32" fmla="*/ 33 w 39"/>
                <a:gd name="T33" fmla="*/ 7 h 34"/>
                <a:gd name="T34" fmla="*/ 20 w 39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4">
                  <a:moveTo>
                    <a:pt x="17" y="24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8" y="30"/>
                    <a:pt x="11" y="32"/>
                    <a:pt x="14" y="33"/>
                  </a:cubicBezTo>
                  <a:cubicBezTo>
                    <a:pt x="17" y="24"/>
                    <a:pt x="17" y="24"/>
                    <a:pt x="17" y="24"/>
                  </a:cubicBezTo>
                  <a:moveTo>
                    <a:pt x="20" y="0"/>
                  </a:moveTo>
                  <a:cubicBezTo>
                    <a:pt x="16" y="0"/>
                    <a:pt x="12" y="1"/>
                    <a:pt x="9" y="3"/>
                  </a:cubicBezTo>
                  <a:cubicBezTo>
                    <a:pt x="2" y="9"/>
                    <a:pt x="0" y="20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3" y="34"/>
                    <a:pt x="27" y="33"/>
                    <a:pt x="30" y="31"/>
                  </a:cubicBezTo>
                  <a:cubicBezTo>
                    <a:pt x="31" y="30"/>
                    <a:pt x="31" y="30"/>
                    <a:pt x="32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8" y="23"/>
                    <a:pt x="39" y="13"/>
                    <a:pt x="33" y="7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220"/>
            <p:cNvSpPr>
              <a:spLocks noEditPoints="1"/>
            </p:cNvSpPr>
            <p:nvPr userDrawn="1"/>
          </p:nvSpPr>
          <p:spPr bwMode="auto">
            <a:xfrm>
              <a:off x="7691439" y="6507163"/>
              <a:ext cx="111125" cy="101600"/>
            </a:xfrm>
            <a:custGeom>
              <a:avLst/>
              <a:gdLst>
                <a:gd name="T0" fmla="*/ 36 w 37"/>
                <a:gd name="T1" fmla="*/ 15 h 34"/>
                <a:gd name="T2" fmla="*/ 15 w 37"/>
                <a:gd name="T3" fmla="*/ 18 h 34"/>
                <a:gd name="T4" fmla="*/ 17 w 37"/>
                <a:gd name="T5" fmla="*/ 34 h 34"/>
                <a:gd name="T6" fmla="*/ 19 w 37"/>
                <a:gd name="T7" fmla="*/ 34 h 34"/>
                <a:gd name="T8" fmla="*/ 29 w 37"/>
                <a:gd name="T9" fmla="*/ 31 h 34"/>
                <a:gd name="T10" fmla="*/ 36 w 37"/>
                <a:gd name="T11" fmla="*/ 15 h 34"/>
                <a:gd name="T12" fmla="*/ 31 w 37"/>
                <a:gd name="T13" fmla="*/ 5 h 34"/>
                <a:gd name="T14" fmla="*/ 15 w 37"/>
                <a:gd name="T15" fmla="*/ 17 h 34"/>
                <a:gd name="T16" fmla="*/ 36 w 37"/>
                <a:gd name="T17" fmla="*/ 14 h 34"/>
                <a:gd name="T18" fmla="*/ 33 w 37"/>
                <a:gd name="T19" fmla="*/ 7 h 34"/>
                <a:gd name="T20" fmla="*/ 31 w 37"/>
                <a:gd name="T21" fmla="*/ 5 h 34"/>
                <a:gd name="T22" fmla="*/ 7 w 37"/>
                <a:gd name="T23" fmla="*/ 5 h 34"/>
                <a:gd name="T24" fmla="*/ 5 w 37"/>
                <a:gd name="T25" fmla="*/ 27 h 34"/>
                <a:gd name="T26" fmla="*/ 16 w 37"/>
                <a:gd name="T27" fmla="*/ 34 h 34"/>
                <a:gd name="T28" fmla="*/ 14 w 37"/>
                <a:gd name="T29" fmla="*/ 18 h 34"/>
                <a:gd name="T30" fmla="*/ 13 w 37"/>
                <a:gd name="T31" fmla="*/ 18 h 34"/>
                <a:gd name="T32" fmla="*/ 14 w 37"/>
                <a:gd name="T33" fmla="*/ 18 h 34"/>
                <a:gd name="T34" fmla="*/ 7 w 37"/>
                <a:gd name="T35" fmla="*/ 5 h 34"/>
                <a:gd name="T36" fmla="*/ 21 w 37"/>
                <a:gd name="T37" fmla="*/ 0 h 34"/>
                <a:gd name="T38" fmla="*/ 15 w 37"/>
                <a:gd name="T39" fmla="*/ 17 h 34"/>
                <a:gd name="T40" fmla="*/ 30 w 37"/>
                <a:gd name="T41" fmla="*/ 4 h 34"/>
                <a:gd name="T42" fmla="*/ 21 w 37"/>
                <a:gd name="T43" fmla="*/ 0 h 34"/>
                <a:gd name="T44" fmla="*/ 19 w 37"/>
                <a:gd name="T45" fmla="*/ 0 h 34"/>
                <a:gd name="T46" fmla="*/ 8 w 37"/>
                <a:gd name="T47" fmla="*/ 3 h 34"/>
                <a:gd name="T48" fmla="*/ 7 w 37"/>
                <a:gd name="T49" fmla="*/ 4 h 34"/>
                <a:gd name="T50" fmla="*/ 14 w 37"/>
                <a:gd name="T51" fmla="*/ 17 h 34"/>
                <a:gd name="T52" fmla="*/ 20 w 37"/>
                <a:gd name="T53" fmla="*/ 0 h 34"/>
                <a:gd name="T54" fmla="*/ 19 w 37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" h="34">
                  <a:moveTo>
                    <a:pt x="36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2" y="34"/>
                    <a:pt x="26" y="33"/>
                    <a:pt x="29" y="31"/>
                  </a:cubicBezTo>
                  <a:cubicBezTo>
                    <a:pt x="34" y="27"/>
                    <a:pt x="37" y="21"/>
                    <a:pt x="36" y="15"/>
                  </a:cubicBezTo>
                  <a:moveTo>
                    <a:pt x="31" y="5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2"/>
                    <a:pt x="34" y="9"/>
                    <a:pt x="33" y="7"/>
                  </a:cubicBezTo>
                  <a:cubicBezTo>
                    <a:pt x="32" y="6"/>
                    <a:pt x="31" y="5"/>
                    <a:pt x="31" y="5"/>
                  </a:cubicBezTo>
                  <a:moveTo>
                    <a:pt x="7" y="5"/>
                  </a:moveTo>
                  <a:cubicBezTo>
                    <a:pt x="1" y="11"/>
                    <a:pt x="0" y="20"/>
                    <a:pt x="5" y="27"/>
                  </a:cubicBezTo>
                  <a:cubicBezTo>
                    <a:pt x="8" y="31"/>
                    <a:pt x="12" y="33"/>
                    <a:pt x="16" y="3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21" y="0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2"/>
                    <a:pt x="24" y="0"/>
                    <a:pt x="21" y="0"/>
                  </a:cubicBezTo>
                  <a:moveTo>
                    <a:pt x="19" y="0"/>
                  </a:moveTo>
                  <a:cubicBezTo>
                    <a:pt x="15" y="0"/>
                    <a:pt x="11" y="1"/>
                    <a:pt x="8" y="3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221"/>
            <p:cNvSpPr>
              <a:spLocks noEditPoints="1"/>
            </p:cNvSpPr>
            <p:nvPr userDrawn="1"/>
          </p:nvSpPr>
          <p:spPr bwMode="auto">
            <a:xfrm>
              <a:off x="7232651" y="5662613"/>
              <a:ext cx="109538" cy="101600"/>
            </a:xfrm>
            <a:custGeom>
              <a:avLst/>
              <a:gdLst>
                <a:gd name="T0" fmla="*/ 37 w 37"/>
                <a:gd name="T1" fmla="*/ 12 h 34"/>
                <a:gd name="T2" fmla="*/ 26 w 37"/>
                <a:gd name="T3" fmla="*/ 16 h 34"/>
                <a:gd name="T4" fmla="*/ 37 w 37"/>
                <a:gd name="T5" fmla="*/ 18 h 34"/>
                <a:gd name="T6" fmla="*/ 37 w 37"/>
                <a:gd name="T7" fmla="*/ 12 h 34"/>
                <a:gd name="T8" fmla="*/ 20 w 37"/>
                <a:gd name="T9" fmla="*/ 0 h 34"/>
                <a:gd name="T10" fmla="*/ 10 w 37"/>
                <a:gd name="T11" fmla="*/ 3 h 34"/>
                <a:gd name="T12" fmla="*/ 6 w 37"/>
                <a:gd name="T13" fmla="*/ 27 h 34"/>
                <a:gd name="T14" fmla="*/ 19 w 37"/>
                <a:gd name="T15" fmla="*/ 34 h 34"/>
                <a:gd name="T16" fmla="*/ 16 w 37"/>
                <a:gd name="T17" fmla="*/ 30 h 34"/>
                <a:gd name="T18" fmla="*/ 17 w 37"/>
                <a:gd name="T19" fmla="*/ 29 h 34"/>
                <a:gd name="T20" fmla="*/ 20 w 37"/>
                <a:gd name="T21" fmla="*/ 34 h 34"/>
                <a:gd name="T22" fmla="*/ 20 w 37"/>
                <a:gd name="T23" fmla="*/ 34 h 34"/>
                <a:gd name="T24" fmla="*/ 30 w 37"/>
                <a:gd name="T25" fmla="*/ 31 h 34"/>
                <a:gd name="T26" fmla="*/ 37 w 37"/>
                <a:gd name="T27" fmla="*/ 18 h 34"/>
                <a:gd name="T28" fmla="*/ 24 w 37"/>
                <a:gd name="T29" fmla="*/ 16 h 34"/>
                <a:gd name="T30" fmla="*/ 24 w 37"/>
                <a:gd name="T31" fmla="*/ 16 h 34"/>
                <a:gd name="T32" fmla="*/ 36 w 37"/>
                <a:gd name="T33" fmla="*/ 12 h 34"/>
                <a:gd name="T34" fmla="*/ 34 w 37"/>
                <a:gd name="T35" fmla="*/ 6 h 34"/>
                <a:gd name="T36" fmla="*/ 20 w 37"/>
                <a:gd name="T3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4">
                  <a:moveTo>
                    <a:pt x="37" y="12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6"/>
                    <a:pt x="37" y="14"/>
                    <a:pt x="37" y="12"/>
                  </a:cubicBezTo>
                  <a:moveTo>
                    <a:pt x="20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2" y="9"/>
                    <a:pt x="0" y="19"/>
                    <a:pt x="6" y="27"/>
                  </a:cubicBezTo>
                  <a:cubicBezTo>
                    <a:pt x="9" y="31"/>
                    <a:pt x="14" y="34"/>
                    <a:pt x="19" y="34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4" y="34"/>
                    <a:pt x="27" y="33"/>
                    <a:pt x="30" y="31"/>
                  </a:cubicBezTo>
                  <a:cubicBezTo>
                    <a:pt x="34" y="28"/>
                    <a:pt x="37" y="23"/>
                    <a:pt x="37" y="18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0"/>
                    <a:pt x="35" y="8"/>
                    <a:pt x="34" y="6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222"/>
            <p:cNvSpPr>
              <a:spLocks noEditPoints="1"/>
            </p:cNvSpPr>
            <p:nvPr userDrawn="1"/>
          </p:nvSpPr>
          <p:spPr bwMode="auto">
            <a:xfrm>
              <a:off x="8339139" y="5830888"/>
              <a:ext cx="111125" cy="103188"/>
            </a:xfrm>
            <a:custGeom>
              <a:avLst/>
              <a:gdLst>
                <a:gd name="T0" fmla="*/ 6 w 37"/>
                <a:gd name="T1" fmla="*/ 4 h 35"/>
                <a:gd name="T2" fmla="*/ 0 w 37"/>
                <a:gd name="T3" fmla="*/ 17 h 35"/>
                <a:gd name="T4" fmla="*/ 13 w 37"/>
                <a:gd name="T5" fmla="*/ 19 h 35"/>
                <a:gd name="T6" fmla="*/ 6 w 37"/>
                <a:gd name="T7" fmla="*/ 4 h 35"/>
                <a:gd name="T8" fmla="*/ 17 w 37"/>
                <a:gd name="T9" fmla="*/ 0 h 35"/>
                <a:gd name="T10" fmla="*/ 7 w 37"/>
                <a:gd name="T11" fmla="*/ 3 h 35"/>
                <a:gd name="T12" fmla="*/ 6 w 37"/>
                <a:gd name="T13" fmla="*/ 4 h 35"/>
                <a:gd name="T14" fmla="*/ 14 w 37"/>
                <a:gd name="T15" fmla="*/ 20 h 35"/>
                <a:gd name="T16" fmla="*/ 0 w 37"/>
                <a:gd name="T17" fmla="*/ 18 h 35"/>
                <a:gd name="T18" fmla="*/ 3 w 37"/>
                <a:gd name="T19" fmla="*/ 28 h 35"/>
                <a:gd name="T20" fmla="*/ 17 w 37"/>
                <a:gd name="T21" fmla="*/ 35 h 35"/>
                <a:gd name="T22" fmla="*/ 23 w 37"/>
                <a:gd name="T23" fmla="*/ 34 h 35"/>
                <a:gd name="T24" fmla="*/ 25 w 37"/>
                <a:gd name="T25" fmla="*/ 19 h 35"/>
                <a:gd name="T26" fmla="*/ 26 w 37"/>
                <a:gd name="T27" fmla="*/ 19 h 35"/>
                <a:gd name="T28" fmla="*/ 23 w 37"/>
                <a:gd name="T29" fmla="*/ 33 h 35"/>
                <a:gd name="T30" fmla="*/ 27 w 37"/>
                <a:gd name="T31" fmla="*/ 31 h 35"/>
                <a:gd name="T32" fmla="*/ 31 w 37"/>
                <a:gd name="T33" fmla="*/ 7 h 35"/>
                <a:gd name="T34" fmla="*/ 17 w 37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5">
                  <a:moveTo>
                    <a:pt x="6" y="4"/>
                  </a:moveTo>
                  <a:cubicBezTo>
                    <a:pt x="2" y="8"/>
                    <a:pt x="0" y="12"/>
                    <a:pt x="0" y="1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17" y="0"/>
                  </a:moveTo>
                  <a:cubicBezTo>
                    <a:pt x="13" y="0"/>
                    <a:pt x="10" y="1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7" y="32"/>
                    <a:pt x="12" y="35"/>
                    <a:pt x="17" y="35"/>
                  </a:cubicBezTo>
                  <a:cubicBezTo>
                    <a:pt x="19" y="35"/>
                    <a:pt x="21" y="34"/>
                    <a:pt x="23" y="3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5" y="33"/>
                    <a:pt x="26" y="32"/>
                    <a:pt x="27" y="31"/>
                  </a:cubicBezTo>
                  <a:cubicBezTo>
                    <a:pt x="35" y="25"/>
                    <a:pt x="37" y="15"/>
                    <a:pt x="31" y="7"/>
                  </a:cubicBezTo>
                  <a:cubicBezTo>
                    <a:pt x="27" y="2"/>
                    <a:pt x="22" y="0"/>
                    <a:pt x="17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233"/>
            <p:cNvSpPr>
              <a:spLocks noEditPoints="1"/>
            </p:cNvSpPr>
            <p:nvPr userDrawn="1"/>
          </p:nvSpPr>
          <p:spPr bwMode="auto">
            <a:xfrm>
              <a:off x="8355014" y="5624513"/>
              <a:ext cx="3219450" cy="4160838"/>
            </a:xfrm>
            <a:custGeom>
              <a:avLst/>
              <a:gdLst>
                <a:gd name="T0" fmla="*/ 814 w 2028"/>
                <a:gd name="T1" fmla="*/ 2621 h 2621"/>
                <a:gd name="T2" fmla="*/ 1765 w 2028"/>
                <a:gd name="T3" fmla="*/ 2369 h 2621"/>
                <a:gd name="T4" fmla="*/ 851 w 2028"/>
                <a:gd name="T5" fmla="*/ 2611 h 2621"/>
                <a:gd name="T6" fmla="*/ 955 w 2028"/>
                <a:gd name="T7" fmla="*/ 1952 h 2621"/>
                <a:gd name="T8" fmla="*/ 430 w 2028"/>
                <a:gd name="T9" fmla="*/ 2033 h 2621"/>
                <a:gd name="T10" fmla="*/ 428 w 2028"/>
                <a:gd name="T11" fmla="*/ 2034 h 2621"/>
                <a:gd name="T12" fmla="*/ 814 w 2028"/>
                <a:gd name="T13" fmla="*/ 2619 h 2621"/>
                <a:gd name="T14" fmla="*/ 889 w 2028"/>
                <a:gd name="T15" fmla="*/ 2264 h 2621"/>
                <a:gd name="T16" fmla="*/ 1175 w 2028"/>
                <a:gd name="T17" fmla="*/ 2404 h 2621"/>
                <a:gd name="T18" fmla="*/ 1064 w 2028"/>
                <a:gd name="T19" fmla="*/ 1935 h 2621"/>
                <a:gd name="T20" fmla="*/ 1201 w 2028"/>
                <a:gd name="T21" fmla="*/ 2420 h 2621"/>
                <a:gd name="T22" fmla="*/ 1605 w 2028"/>
                <a:gd name="T23" fmla="*/ 1856 h 2621"/>
                <a:gd name="T24" fmla="*/ 1602 w 2028"/>
                <a:gd name="T25" fmla="*/ 1875 h 2621"/>
                <a:gd name="T26" fmla="*/ 1801 w 2028"/>
                <a:gd name="T27" fmla="*/ 2344 h 2621"/>
                <a:gd name="T28" fmla="*/ 1605 w 2028"/>
                <a:gd name="T29" fmla="*/ 1856 h 2621"/>
                <a:gd name="T30" fmla="*/ 1605 w 2028"/>
                <a:gd name="T31" fmla="*/ 1856 h 2621"/>
                <a:gd name="T32" fmla="*/ 1617 w 2028"/>
                <a:gd name="T33" fmla="*/ 1852 h 2621"/>
                <a:gd name="T34" fmla="*/ 1615 w 2028"/>
                <a:gd name="T35" fmla="*/ 1850 h 2621"/>
                <a:gd name="T36" fmla="*/ 1523 w 2028"/>
                <a:gd name="T37" fmla="*/ 1003 h 2621"/>
                <a:gd name="T38" fmla="*/ 2028 w 2028"/>
                <a:gd name="T39" fmla="*/ 1275 h 2621"/>
                <a:gd name="T40" fmla="*/ 1618 w 2028"/>
                <a:gd name="T41" fmla="*/ 1848 h 2621"/>
                <a:gd name="T42" fmla="*/ 2028 w 2028"/>
                <a:gd name="T43" fmla="*/ 1274 h 2621"/>
                <a:gd name="T44" fmla="*/ 1523 w 2028"/>
                <a:gd name="T45" fmla="*/ 1003 h 2621"/>
                <a:gd name="T46" fmla="*/ 1521 w 2028"/>
                <a:gd name="T47" fmla="*/ 1003 h 2621"/>
                <a:gd name="T48" fmla="*/ 206 w 2028"/>
                <a:gd name="T49" fmla="*/ 975 h 2621"/>
                <a:gd name="T50" fmla="*/ 554 w 2028"/>
                <a:gd name="T51" fmla="*/ 1298 h 2621"/>
                <a:gd name="T52" fmla="*/ 214 w 2028"/>
                <a:gd name="T53" fmla="*/ 979 h 2621"/>
                <a:gd name="T54" fmla="*/ 814 w 2028"/>
                <a:gd name="T55" fmla="*/ 887 h 2621"/>
                <a:gd name="T56" fmla="*/ 1184 w 2028"/>
                <a:gd name="T57" fmla="*/ 1255 h 2621"/>
                <a:gd name="T58" fmla="*/ 1015 w 2028"/>
                <a:gd name="T59" fmla="*/ 1691 h 2621"/>
                <a:gd name="T60" fmla="*/ 449 w 2028"/>
                <a:gd name="T61" fmla="*/ 2008 h 2621"/>
                <a:gd name="T62" fmla="*/ 552 w 2028"/>
                <a:gd name="T63" fmla="*/ 1321 h 2621"/>
                <a:gd name="T64" fmla="*/ 990 w 2028"/>
                <a:gd name="T65" fmla="*/ 1706 h 2621"/>
                <a:gd name="T66" fmla="*/ 814 w 2028"/>
                <a:gd name="T67" fmla="*/ 888 h 2621"/>
                <a:gd name="T68" fmla="*/ 981 w 2028"/>
                <a:gd name="T69" fmla="*/ 1696 h 2621"/>
                <a:gd name="T70" fmla="*/ 556 w 2028"/>
                <a:gd name="T71" fmla="*/ 1300 h 2621"/>
                <a:gd name="T72" fmla="*/ 16 w 2028"/>
                <a:gd name="T73" fmla="*/ 1523 h 2621"/>
                <a:gd name="T74" fmla="*/ 419 w 2028"/>
                <a:gd name="T75" fmla="*/ 2029 h 2621"/>
                <a:gd name="T76" fmla="*/ 11 w 2028"/>
                <a:gd name="T77" fmla="*/ 1542 h 2621"/>
                <a:gd name="T78" fmla="*/ 550 w 2028"/>
                <a:gd name="T79" fmla="*/ 1322 h 2621"/>
                <a:gd name="T80" fmla="*/ 451 w 2028"/>
                <a:gd name="T81" fmla="*/ 2010 h 2621"/>
                <a:gd name="T82" fmla="*/ 953 w 2028"/>
                <a:gd name="T83" fmla="*/ 1950 h 2621"/>
                <a:gd name="T84" fmla="*/ 1004 w 2028"/>
                <a:gd name="T85" fmla="*/ 1738 h 2621"/>
                <a:gd name="T86" fmla="*/ 1009 w 2028"/>
                <a:gd name="T87" fmla="*/ 1753 h 2621"/>
                <a:gd name="T88" fmla="*/ 1015 w 2028"/>
                <a:gd name="T89" fmla="*/ 1691 h 2621"/>
                <a:gd name="T90" fmla="*/ 1216 w 2028"/>
                <a:gd name="T91" fmla="*/ 1289 h 2621"/>
                <a:gd name="T92" fmla="*/ 1611 w 2028"/>
                <a:gd name="T93" fmla="*/ 1843 h 2621"/>
                <a:gd name="T94" fmla="*/ 1207 w 2028"/>
                <a:gd name="T95" fmla="*/ 1277 h 2621"/>
                <a:gd name="T96" fmla="*/ 1521 w 2028"/>
                <a:gd name="T97" fmla="*/ 1003 h 2621"/>
                <a:gd name="T98" fmla="*/ 1184 w 2028"/>
                <a:gd name="T99" fmla="*/ 1255 h 2621"/>
                <a:gd name="T100" fmla="*/ 1160 w 2028"/>
                <a:gd name="T101" fmla="*/ 426 h 2621"/>
                <a:gd name="T102" fmla="*/ 1160 w 2028"/>
                <a:gd name="T103" fmla="*/ 432 h 2621"/>
                <a:gd name="T104" fmla="*/ 605 w 2028"/>
                <a:gd name="T105" fmla="*/ 406 h 2621"/>
                <a:gd name="T106" fmla="*/ 186 w 2028"/>
                <a:gd name="T107" fmla="*/ 966 h 2621"/>
                <a:gd name="T108" fmla="*/ 605 w 2028"/>
                <a:gd name="T109" fmla="*/ 406 h 2621"/>
                <a:gd name="T110" fmla="*/ 1158 w 2028"/>
                <a:gd name="T111" fmla="*/ 432 h 2621"/>
                <a:gd name="T112" fmla="*/ 727 w 2028"/>
                <a:gd name="T113" fmla="*/ 195 h 2621"/>
                <a:gd name="T114" fmla="*/ 1158 w 2028"/>
                <a:gd name="T115" fmla="*/ 424 h 2621"/>
                <a:gd name="T116" fmla="*/ 359 w 2028"/>
                <a:gd name="T117" fmla="*/ 0 h 2621"/>
                <a:gd name="T118" fmla="*/ 359 w 2028"/>
                <a:gd name="T119" fmla="*/ 0 h 2621"/>
                <a:gd name="T120" fmla="*/ 377 w 2028"/>
                <a:gd name="T121" fmla="*/ 9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8" h="2621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close/>
                  <a:moveTo>
                    <a:pt x="1803" y="2344"/>
                  </a:moveTo>
                  <a:lnTo>
                    <a:pt x="1803" y="2346"/>
                  </a:lnTo>
                  <a:lnTo>
                    <a:pt x="1807" y="2358"/>
                  </a:lnTo>
                  <a:lnTo>
                    <a:pt x="1765" y="2369"/>
                  </a:lnTo>
                  <a:lnTo>
                    <a:pt x="851" y="2611"/>
                  </a:lnTo>
                  <a:lnTo>
                    <a:pt x="819" y="2619"/>
                  </a:lnTo>
                  <a:lnTo>
                    <a:pt x="816" y="2621"/>
                  </a:lnTo>
                  <a:lnTo>
                    <a:pt x="851" y="2611"/>
                  </a:lnTo>
                  <a:lnTo>
                    <a:pt x="1765" y="2371"/>
                  </a:lnTo>
                  <a:lnTo>
                    <a:pt x="1808" y="2359"/>
                  </a:lnTo>
                  <a:lnTo>
                    <a:pt x="1803" y="2344"/>
                  </a:lnTo>
                  <a:close/>
                  <a:moveTo>
                    <a:pt x="955" y="1952"/>
                  </a:moveTo>
                  <a:lnTo>
                    <a:pt x="953" y="1952"/>
                  </a:lnTo>
                  <a:lnTo>
                    <a:pt x="889" y="2262"/>
                  </a:lnTo>
                  <a:lnTo>
                    <a:pt x="451" y="2044"/>
                  </a:lnTo>
                  <a:lnTo>
                    <a:pt x="430" y="2033"/>
                  </a:lnTo>
                  <a:lnTo>
                    <a:pt x="423" y="2029"/>
                  </a:lnTo>
                  <a:lnTo>
                    <a:pt x="421" y="2029"/>
                  </a:lnTo>
                  <a:lnTo>
                    <a:pt x="421" y="2031"/>
                  </a:lnTo>
                  <a:lnTo>
                    <a:pt x="428" y="2034"/>
                  </a:lnTo>
                  <a:lnTo>
                    <a:pt x="449" y="2044"/>
                  </a:lnTo>
                  <a:lnTo>
                    <a:pt x="889" y="2264"/>
                  </a:lnTo>
                  <a:lnTo>
                    <a:pt x="823" y="2579"/>
                  </a:lnTo>
                  <a:lnTo>
                    <a:pt x="814" y="2619"/>
                  </a:lnTo>
                  <a:lnTo>
                    <a:pt x="816" y="2621"/>
                  </a:lnTo>
                  <a:lnTo>
                    <a:pt x="816" y="2619"/>
                  </a:lnTo>
                  <a:lnTo>
                    <a:pt x="825" y="2579"/>
                  </a:lnTo>
                  <a:lnTo>
                    <a:pt x="889" y="2264"/>
                  </a:lnTo>
                  <a:lnTo>
                    <a:pt x="1173" y="2406"/>
                  </a:lnTo>
                  <a:lnTo>
                    <a:pt x="1199" y="2418"/>
                  </a:lnTo>
                  <a:lnTo>
                    <a:pt x="1201" y="2418"/>
                  </a:lnTo>
                  <a:lnTo>
                    <a:pt x="1175" y="2404"/>
                  </a:lnTo>
                  <a:lnTo>
                    <a:pt x="889" y="2264"/>
                  </a:lnTo>
                  <a:lnTo>
                    <a:pt x="955" y="1952"/>
                  </a:lnTo>
                  <a:close/>
                  <a:moveTo>
                    <a:pt x="1066" y="1935"/>
                  </a:moveTo>
                  <a:lnTo>
                    <a:pt x="1064" y="1935"/>
                  </a:lnTo>
                  <a:lnTo>
                    <a:pt x="1201" y="2380"/>
                  </a:lnTo>
                  <a:lnTo>
                    <a:pt x="1214" y="2425"/>
                  </a:lnTo>
                  <a:lnTo>
                    <a:pt x="1201" y="2418"/>
                  </a:lnTo>
                  <a:lnTo>
                    <a:pt x="1201" y="2420"/>
                  </a:lnTo>
                  <a:lnTo>
                    <a:pt x="1216" y="2427"/>
                  </a:lnTo>
                  <a:lnTo>
                    <a:pt x="1201" y="2380"/>
                  </a:lnTo>
                  <a:lnTo>
                    <a:pt x="1066" y="1935"/>
                  </a:lnTo>
                  <a:close/>
                  <a:moveTo>
                    <a:pt x="1605" y="1856"/>
                  </a:moveTo>
                  <a:lnTo>
                    <a:pt x="1605" y="1856"/>
                  </a:lnTo>
                  <a:lnTo>
                    <a:pt x="1603" y="1856"/>
                  </a:lnTo>
                  <a:lnTo>
                    <a:pt x="1600" y="1873"/>
                  </a:lnTo>
                  <a:lnTo>
                    <a:pt x="1602" y="1875"/>
                  </a:lnTo>
                  <a:lnTo>
                    <a:pt x="1605" y="1858"/>
                  </a:lnTo>
                  <a:lnTo>
                    <a:pt x="1615" y="1882"/>
                  </a:lnTo>
                  <a:lnTo>
                    <a:pt x="1793" y="2324"/>
                  </a:lnTo>
                  <a:lnTo>
                    <a:pt x="1801" y="2344"/>
                  </a:lnTo>
                  <a:lnTo>
                    <a:pt x="1803" y="2344"/>
                  </a:lnTo>
                  <a:lnTo>
                    <a:pt x="1795" y="2324"/>
                  </a:lnTo>
                  <a:lnTo>
                    <a:pt x="1617" y="1882"/>
                  </a:lnTo>
                  <a:lnTo>
                    <a:pt x="1605" y="1856"/>
                  </a:lnTo>
                  <a:close/>
                  <a:moveTo>
                    <a:pt x="1605" y="1854"/>
                  </a:moveTo>
                  <a:lnTo>
                    <a:pt x="1605" y="1856"/>
                  </a:lnTo>
                  <a:lnTo>
                    <a:pt x="1605" y="1856"/>
                  </a:lnTo>
                  <a:lnTo>
                    <a:pt x="1605" y="1856"/>
                  </a:lnTo>
                  <a:lnTo>
                    <a:pt x="1605" y="1854"/>
                  </a:lnTo>
                  <a:close/>
                  <a:moveTo>
                    <a:pt x="1617" y="1850"/>
                  </a:moveTo>
                  <a:lnTo>
                    <a:pt x="1615" y="1852"/>
                  </a:lnTo>
                  <a:lnTo>
                    <a:pt x="1617" y="1852"/>
                  </a:lnTo>
                  <a:lnTo>
                    <a:pt x="1617" y="1850"/>
                  </a:lnTo>
                  <a:close/>
                  <a:moveTo>
                    <a:pt x="1611" y="1845"/>
                  </a:moveTo>
                  <a:lnTo>
                    <a:pt x="1613" y="1847"/>
                  </a:lnTo>
                  <a:lnTo>
                    <a:pt x="1615" y="1850"/>
                  </a:lnTo>
                  <a:lnTo>
                    <a:pt x="1615" y="1850"/>
                  </a:lnTo>
                  <a:lnTo>
                    <a:pt x="1611" y="1845"/>
                  </a:lnTo>
                  <a:close/>
                  <a:moveTo>
                    <a:pt x="1523" y="1003"/>
                  </a:moveTo>
                  <a:lnTo>
                    <a:pt x="1523" y="1003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0" y="1260"/>
                  </a:lnTo>
                  <a:lnTo>
                    <a:pt x="2028" y="1275"/>
                  </a:lnTo>
                  <a:lnTo>
                    <a:pt x="2013" y="1294"/>
                  </a:lnTo>
                  <a:lnTo>
                    <a:pt x="1630" y="1830"/>
                  </a:lnTo>
                  <a:lnTo>
                    <a:pt x="1617" y="1850"/>
                  </a:lnTo>
                  <a:lnTo>
                    <a:pt x="1618" y="1848"/>
                  </a:lnTo>
                  <a:lnTo>
                    <a:pt x="1632" y="1832"/>
                  </a:lnTo>
                  <a:lnTo>
                    <a:pt x="2015" y="1296"/>
                  </a:lnTo>
                  <a:lnTo>
                    <a:pt x="2028" y="1275"/>
                  </a:lnTo>
                  <a:lnTo>
                    <a:pt x="2028" y="1274"/>
                  </a:lnTo>
                  <a:lnTo>
                    <a:pt x="2028" y="1274"/>
                  </a:lnTo>
                  <a:lnTo>
                    <a:pt x="2002" y="1259"/>
                  </a:lnTo>
                  <a:lnTo>
                    <a:pt x="1555" y="1022"/>
                  </a:lnTo>
                  <a:lnTo>
                    <a:pt x="1523" y="1003"/>
                  </a:lnTo>
                  <a:close/>
                  <a:moveTo>
                    <a:pt x="1521" y="1003"/>
                  </a:moveTo>
                  <a:lnTo>
                    <a:pt x="1521" y="1003"/>
                  </a:lnTo>
                  <a:lnTo>
                    <a:pt x="1521" y="1003"/>
                  </a:lnTo>
                  <a:lnTo>
                    <a:pt x="1521" y="1003"/>
                  </a:lnTo>
                  <a:close/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6" y="975"/>
                  </a:lnTo>
                  <a:lnTo>
                    <a:pt x="212" y="981"/>
                  </a:lnTo>
                  <a:lnTo>
                    <a:pt x="535" y="1275"/>
                  </a:lnTo>
                  <a:lnTo>
                    <a:pt x="556" y="1292"/>
                  </a:lnTo>
                  <a:lnTo>
                    <a:pt x="554" y="1298"/>
                  </a:lnTo>
                  <a:lnTo>
                    <a:pt x="556" y="1298"/>
                  </a:lnTo>
                  <a:lnTo>
                    <a:pt x="556" y="1292"/>
                  </a:lnTo>
                  <a:lnTo>
                    <a:pt x="537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close/>
                  <a:moveTo>
                    <a:pt x="812" y="873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7"/>
                  </a:lnTo>
                  <a:lnTo>
                    <a:pt x="833" y="898"/>
                  </a:lnTo>
                  <a:lnTo>
                    <a:pt x="1184" y="1255"/>
                  </a:lnTo>
                  <a:lnTo>
                    <a:pt x="1205" y="1277"/>
                  </a:lnTo>
                  <a:lnTo>
                    <a:pt x="1203" y="1279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39"/>
                  </a:lnTo>
                  <a:lnTo>
                    <a:pt x="983" y="1747"/>
                  </a:lnTo>
                  <a:lnTo>
                    <a:pt x="449" y="2008"/>
                  </a:lnTo>
                  <a:lnTo>
                    <a:pt x="428" y="2019"/>
                  </a:lnTo>
                  <a:lnTo>
                    <a:pt x="432" y="1995"/>
                  </a:lnTo>
                  <a:lnTo>
                    <a:pt x="550" y="1330"/>
                  </a:lnTo>
                  <a:lnTo>
                    <a:pt x="552" y="1321"/>
                  </a:lnTo>
                  <a:lnTo>
                    <a:pt x="571" y="1313"/>
                  </a:lnTo>
                  <a:lnTo>
                    <a:pt x="581" y="1322"/>
                  </a:lnTo>
                  <a:lnTo>
                    <a:pt x="981" y="1696"/>
                  </a:lnTo>
                  <a:lnTo>
                    <a:pt x="990" y="1706"/>
                  </a:lnTo>
                  <a:lnTo>
                    <a:pt x="987" y="1693"/>
                  </a:lnTo>
                  <a:lnTo>
                    <a:pt x="817" y="902"/>
                  </a:lnTo>
                  <a:lnTo>
                    <a:pt x="816" y="888"/>
                  </a:lnTo>
                  <a:lnTo>
                    <a:pt x="814" y="888"/>
                  </a:lnTo>
                  <a:lnTo>
                    <a:pt x="817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6"/>
                  </a:lnTo>
                  <a:lnTo>
                    <a:pt x="581" y="1321"/>
                  </a:lnTo>
                  <a:lnTo>
                    <a:pt x="571" y="1313"/>
                  </a:lnTo>
                  <a:lnTo>
                    <a:pt x="552" y="1321"/>
                  </a:lnTo>
                  <a:lnTo>
                    <a:pt x="556" y="1300"/>
                  </a:lnTo>
                  <a:lnTo>
                    <a:pt x="554" y="1298"/>
                  </a:lnTo>
                  <a:lnTo>
                    <a:pt x="550" y="1321"/>
                  </a:lnTo>
                  <a:lnTo>
                    <a:pt x="539" y="1324"/>
                  </a:lnTo>
                  <a:lnTo>
                    <a:pt x="16" y="1523"/>
                  </a:lnTo>
                  <a:lnTo>
                    <a:pt x="0" y="1529"/>
                  </a:lnTo>
                  <a:lnTo>
                    <a:pt x="11" y="1542"/>
                  </a:lnTo>
                  <a:lnTo>
                    <a:pt x="398" y="2004"/>
                  </a:lnTo>
                  <a:lnTo>
                    <a:pt x="419" y="2029"/>
                  </a:lnTo>
                  <a:lnTo>
                    <a:pt x="419" y="2029"/>
                  </a:lnTo>
                  <a:lnTo>
                    <a:pt x="421" y="2029"/>
                  </a:lnTo>
                  <a:lnTo>
                    <a:pt x="400" y="2004"/>
                  </a:lnTo>
                  <a:lnTo>
                    <a:pt x="11" y="1542"/>
                  </a:lnTo>
                  <a:lnTo>
                    <a:pt x="1" y="1531"/>
                  </a:lnTo>
                  <a:lnTo>
                    <a:pt x="16" y="1525"/>
                  </a:lnTo>
                  <a:lnTo>
                    <a:pt x="539" y="1326"/>
                  </a:lnTo>
                  <a:lnTo>
                    <a:pt x="550" y="1322"/>
                  </a:lnTo>
                  <a:lnTo>
                    <a:pt x="549" y="1330"/>
                  </a:lnTo>
                  <a:lnTo>
                    <a:pt x="432" y="1995"/>
                  </a:lnTo>
                  <a:lnTo>
                    <a:pt x="426" y="2021"/>
                  </a:lnTo>
                  <a:lnTo>
                    <a:pt x="451" y="2010"/>
                  </a:lnTo>
                  <a:lnTo>
                    <a:pt x="985" y="1747"/>
                  </a:lnTo>
                  <a:lnTo>
                    <a:pt x="996" y="1741"/>
                  </a:lnTo>
                  <a:lnTo>
                    <a:pt x="994" y="1753"/>
                  </a:lnTo>
                  <a:lnTo>
                    <a:pt x="953" y="1950"/>
                  </a:lnTo>
                  <a:lnTo>
                    <a:pt x="955" y="1950"/>
                  </a:lnTo>
                  <a:lnTo>
                    <a:pt x="996" y="1753"/>
                  </a:lnTo>
                  <a:lnTo>
                    <a:pt x="998" y="1741"/>
                  </a:lnTo>
                  <a:lnTo>
                    <a:pt x="1004" y="1738"/>
                  </a:lnTo>
                  <a:lnTo>
                    <a:pt x="1007" y="1753"/>
                  </a:lnTo>
                  <a:lnTo>
                    <a:pt x="1064" y="1935"/>
                  </a:lnTo>
                  <a:lnTo>
                    <a:pt x="1064" y="1935"/>
                  </a:lnTo>
                  <a:lnTo>
                    <a:pt x="1009" y="1753"/>
                  </a:lnTo>
                  <a:lnTo>
                    <a:pt x="1004" y="1738"/>
                  </a:lnTo>
                  <a:lnTo>
                    <a:pt x="998" y="1739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1"/>
                  </a:lnTo>
                  <a:lnTo>
                    <a:pt x="1207" y="1277"/>
                  </a:lnTo>
                  <a:lnTo>
                    <a:pt x="1216" y="1289"/>
                  </a:lnTo>
                  <a:lnTo>
                    <a:pt x="1227" y="1304"/>
                  </a:lnTo>
                  <a:lnTo>
                    <a:pt x="1594" y="1822"/>
                  </a:lnTo>
                  <a:lnTo>
                    <a:pt x="1611" y="1845"/>
                  </a:lnTo>
                  <a:lnTo>
                    <a:pt x="1611" y="1843"/>
                  </a:lnTo>
                  <a:lnTo>
                    <a:pt x="1596" y="1822"/>
                  </a:lnTo>
                  <a:lnTo>
                    <a:pt x="1227" y="1302"/>
                  </a:lnTo>
                  <a:lnTo>
                    <a:pt x="1218" y="1287"/>
                  </a:lnTo>
                  <a:lnTo>
                    <a:pt x="1207" y="1277"/>
                  </a:lnTo>
                  <a:lnTo>
                    <a:pt x="1233" y="1255"/>
                  </a:lnTo>
                  <a:lnTo>
                    <a:pt x="1498" y="1026"/>
                  </a:lnTo>
                  <a:lnTo>
                    <a:pt x="1521" y="1005"/>
                  </a:lnTo>
                  <a:lnTo>
                    <a:pt x="1521" y="1003"/>
                  </a:lnTo>
                  <a:lnTo>
                    <a:pt x="1498" y="1024"/>
                  </a:lnTo>
                  <a:lnTo>
                    <a:pt x="1233" y="1255"/>
                  </a:lnTo>
                  <a:lnTo>
                    <a:pt x="1207" y="1277"/>
                  </a:lnTo>
                  <a:lnTo>
                    <a:pt x="1184" y="1255"/>
                  </a:lnTo>
                  <a:lnTo>
                    <a:pt x="834" y="896"/>
                  </a:lnTo>
                  <a:lnTo>
                    <a:pt x="812" y="873"/>
                  </a:lnTo>
                  <a:close/>
                  <a:moveTo>
                    <a:pt x="1160" y="426"/>
                  </a:moveTo>
                  <a:lnTo>
                    <a:pt x="1160" y="426"/>
                  </a:lnTo>
                  <a:lnTo>
                    <a:pt x="1160" y="428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6"/>
                  </a:lnTo>
                  <a:close/>
                  <a:moveTo>
                    <a:pt x="605" y="406"/>
                  </a:moveTo>
                  <a:lnTo>
                    <a:pt x="582" y="434"/>
                  </a:lnTo>
                  <a:lnTo>
                    <a:pt x="206" y="937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6" y="939"/>
                  </a:lnTo>
                  <a:lnTo>
                    <a:pt x="584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close/>
                  <a:moveTo>
                    <a:pt x="727" y="195"/>
                  </a:moveTo>
                  <a:lnTo>
                    <a:pt x="725" y="195"/>
                  </a:lnTo>
                  <a:lnTo>
                    <a:pt x="1131" y="413"/>
                  </a:lnTo>
                  <a:lnTo>
                    <a:pt x="1158" y="426"/>
                  </a:lnTo>
                  <a:lnTo>
                    <a:pt x="1158" y="424"/>
                  </a:lnTo>
                  <a:lnTo>
                    <a:pt x="1133" y="411"/>
                  </a:lnTo>
                  <a:lnTo>
                    <a:pt x="727" y="195"/>
                  </a:lnTo>
                  <a:close/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close/>
                  <a:moveTo>
                    <a:pt x="361" y="0"/>
                  </a:moveTo>
                  <a:lnTo>
                    <a:pt x="359" y="0"/>
                  </a:lnTo>
                  <a:lnTo>
                    <a:pt x="377" y="9"/>
                  </a:lnTo>
                  <a:lnTo>
                    <a:pt x="725" y="195"/>
                  </a:lnTo>
                  <a:lnTo>
                    <a:pt x="725" y="195"/>
                  </a:lnTo>
                  <a:lnTo>
                    <a:pt x="377" y="9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234"/>
            <p:cNvSpPr>
              <a:spLocks noEditPoints="1"/>
            </p:cNvSpPr>
            <p:nvPr userDrawn="1"/>
          </p:nvSpPr>
          <p:spPr bwMode="auto">
            <a:xfrm>
              <a:off x="8355014" y="5624513"/>
              <a:ext cx="3219450" cy="4160838"/>
            </a:xfrm>
            <a:custGeom>
              <a:avLst/>
              <a:gdLst>
                <a:gd name="T0" fmla="*/ 814 w 2028"/>
                <a:gd name="T1" fmla="*/ 2621 h 2621"/>
                <a:gd name="T2" fmla="*/ 1765 w 2028"/>
                <a:gd name="T3" fmla="*/ 2369 h 2621"/>
                <a:gd name="T4" fmla="*/ 851 w 2028"/>
                <a:gd name="T5" fmla="*/ 2611 h 2621"/>
                <a:gd name="T6" fmla="*/ 955 w 2028"/>
                <a:gd name="T7" fmla="*/ 1952 h 2621"/>
                <a:gd name="T8" fmla="*/ 430 w 2028"/>
                <a:gd name="T9" fmla="*/ 2033 h 2621"/>
                <a:gd name="T10" fmla="*/ 428 w 2028"/>
                <a:gd name="T11" fmla="*/ 2034 h 2621"/>
                <a:gd name="T12" fmla="*/ 814 w 2028"/>
                <a:gd name="T13" fmla="*/ 2619 h 2621"/>
                <a:gd name="T14" fmla="*/ 889 w 2028"/>
                <a:gd name="T15" fmla="*/ 2264 h 2621"/>
                <a:gd name="T16" fmla="*/ 1175 w 2028"/>
                <a:gd name="T17" fmla="*/ 2404 h 2621"/>
                <a:gd name="T18" fmla="*/ 1064 w 2028"/>
                <a:gd name="T19" fmla="*/ 1935 h 2621"/>
                <a:gd name="T20" fmla="*/ 1201 w 2028"/>
                <a:gd name="T21" fmla="*/ 2420 h 2621"/>
                <a:gd name="T22" fmla="*/ 1605 w 2028"/>
                <a:gd name="T23" fmla="*/ 1856 h 2621"/>
                <a:gd name="T24" fmla="*/ 1602 w 2028"/>
                <a:gd name="T25" fmla="*/ 1875 h 2621"/>
                <a:gd name="T26" fmla="*/ 1801 w 2028"/>
                <a:gd name="T27" fmla="*/ 2344 h 2621"/>
                <a:gd name="T28" fmla="*/ 1605 w 2028"/>
                <a:gd name="T29" fmla="*/ 1856 h 2621"/>
                <a:gd name="T30" fmla="*/ 1605 w 2028"/>
                <a:gd name="T31" fmla="*/ 1856 h 2621"/>
                <a:gd name="T32" fmla="*/ 1617 w 2028"/>
                <a:gd name="T33" fmla="*/ 1852 h 2621"/>
                <a:gd name="T34" fmla="*/ 1615 w 2028"/>
                <a:gd name="T35" fmla="*/ 1850 h 2621"/>
                <a:gd name="T36" fmla="*/ 1523 w 2028"/>
                <a:gd name="T37" fmla="*/ 1003 h 2621"/>
                <a:gd name="T38" fmla="*/ 2028 w 2028"/>
                <a:gd name="T39" fmla="*/ 1275 h 2621"/>
                <a:gd name="T40" fmla="*/ 1618 w 2028"/>
                <a:gd name="T41" fmla="*/ 1848 h 2621"/>
                <a:gd name="T42" fmla="*/ 2028 w 2028"/>
                <a:gd name="T43" fmla="*/ 1274 h 2621"/>
                <a:gd name="T44" fmla="*/ 1523 w 2028"/>
                <a:gd name="T45" fmla="*/ 1003 h 2621"/>
                <a:gd name="T46" fmla="*/ 1521 w 2028"/>
                <a:gd name="T47" fmla="*/ 1003 h 2621"/>
                <a:gd name="T48" fmla="*/ 206 w 2028"/>
                <a:gd name="T49" fmla="*/ 975 h 2621"/>
                <a:gd name="T50" fmla="*/ 554 w 2028"/>
                <a:gd name="T51" fmla="*/ 1298 h 2621"/>
                <a:gd name="T52" fmla="*/ 214 w 2028"/>
                <a:gd name="T53" fmla="*/ 979 h 2621"/>
                <a:gd name="T54" fmla="*/ 814 w 2028"/>
                <a:gd name="T55" fmla="*/ 887 h 2621"/>
                <a:gd name="T56" fmla="*/ 1184 w 2028"/>
                <a:gd name="T57" fmla="*/ 1255 h 2621"/>
                <a:gd name="T58" fmla="*/ 1015 w 2028"/>
                <a:gd name="T59" fmla="*/ 1691 h 2621"/>
                <a:gd name="T60" fmla="*/ 449 w 2028"/>
                <a:gd name="T61" fmla="*/ 2008 h 2621"/>
                <a:gd name="T62" fmla="*/ 552 w 2028"/>
                <a:gd name="T63" fmla="*/ 1321 h 2621"/>
                <a:gd name="T64" fmla="*/ 990 w 2028"/>
                <a:gd name="T65" fmla="*/ 1706 h 2621"/>
                <a:gd name="T66" fmla="*/ 814 w 2028"/>
                <a:gd name="T67" fmla="*/ 888 h 2621"/>
                <a:gd name="T68" fmla="*/ 981 w 2028"/>
                <a:gd name="T69" fmla="*/ 1696 h 2621"/>
                <a:gd name="T70" fmla="*/ 556 w 2028"/>
                <a:gd name="T71" fmla="*/ 1300 h 2621"/>
                <a:gd name="T72" fmla="*/ 16 w 2028"/>
                <a:gd name="T73" fmla="*/ 1523 h 2621"/>
                <a:gd name="T74" fmla="*/ 419 w 2028"/>
                <a:gd name="T75" fmla="*/ 2029 h 2621"/>
                <a:gd name="T76" fmla="*/ 11 w 2028"/>
                <a:gd name="T77" fmla="*/ 1542 h 2621"/>
                <a:gd name="T78" fmla="*/ 550 w 2028"/>
                <a:gd name="T79" fmla="*/ 1322 h 2621"/>
                <a:gd name="T80" fmla="*/ 451 w 2028"/>
                <a:gd name="T81" fmla="*/ 2010 h 2621"/>
                <a:gd name="T82" fmla="*/ 953 w 2028"/>
                <a:gd name="T83" fmla="*/ 1950 h 2621"/>
                <a:gd name="T84" fmla="*/ 1004 w 2028"/>
                <a:gd name="T85" fmla="*/ 1738 h 2621"/>
                <a:gd name="T86" fmla="*/ 1009 w 2028"/>
                <a:gd name="T87" fmla="*/ 1753 h 2621"/>
                <a:gd name="T88" fmla="*/ 1015 w 2028"/>
                <a:gd name="T89" fmla="*/ 1691 h 2621"/>
                <a:gd name="T90" fmla="*/ 1216 w 2028"/>
                <a:gd name="T91" fmla="*/ 1289 h 2621"/>
                <a:gd name="T92" fmla="*/ 1611 w 2028"/>
                <a:gd name="T93" fmla="*/ 1843 h 2621"/>
                <a:gd name="T94" fmla="*/ 1207 w 2028"/>
                <a:gd name="T95" fmla="*/ 1277 h 2621"/>
                <a:gd name="T96" fmla="*/ 1521 w 2028"/>
                <a:gd name="T97" fmla="*/ 1003 h 2621"/>
                <a:gd name="T98" fmla="*/ 1184 w 2028"/>
                <a:gd name="T99" fmla="*/ 1255 h 2621"/>
                <a:gd name="T100" fmla="*/ 1160 w 2028"/>
                <a:gd name="T101" fmla="*/ 426 h 2621"/>
                <a:gd name="T102" fmla="*/ 1160 w 2028"/>
                <a:gd name="T103" fmla="*/ 432 h 2621"/>
                <a:gd name="T104" fmla="*/ 605 w 2028"/>
                <a:gd name="T105" fmla="*/ 406 h 2621"/>
                <a:gd name="T106" fmla="*/ 186 w 2028"/>
                <a:gd name="T107" fmla="*/ 966 h 2621"/>
                <a:gd name="T108" fmla="*/ 605 w 2028"/>
                <a:gd name="T109" fmla="*/ 406 h 2621"/>
                <a:gd name="T110" fmla="*/ 1158 w 2028"/>
                <a:gd name="T111" fmla="*/ 432 h 2621"/>
                <a:gd name="T112" fmla="*/ 727 w 2028"/>
                <a:gd name="T113" fmla="*/ 195 h 2621"/>
                <a:gd name="T114" fmla="*/ 1158 w 2028"/>
                <a:gd name="T115" fmla="*/ 424 h 2621"/>
                <a:gd name="T116" fmla="*/ 359 w 2028"/>
                <a:gd name="T117" fmla="*/ 0 h 2621"/>
                <a:gd name="T118" fmla="*/ 359 w 2028"/>
                <a:gd name="T119" fmla="*/ 0 h 2621"/>
                <a:gd name="T120" fmla="*/ 377 w 2028"/>
                <a:gd name="T121" fmla="*/ 9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8" h="2621">
                  <a:moveTo>
                    <a:pt x="814" y="2621"/>
                  </a:moveTo>
                  <a:lnTo>
                    <a:pt x="814" y="2621"/>
                  </a:lnTo>
                  <a:lnTo>
                    <a:pt x="816" y="2621"/>
                  </a:lnTo>
                  <a:lnTo>
                    <a:pt x="814" y="2621"/>
                  </a:lnTo>
                  <a:moveTo>
                    <a:pt x="1803" y="2344"/>
                  </a:moveTo>
                  <a:lnTo>
                    <a:pt x="1803" y="2346"/>
                  </a:lnTo>
                  <a:lnTo>
                    <a:pt x="1807" y="2358"/>
                  </a:lnTo>
                  <a:lnTo>
                    <a:pt x="1765" y="2369"/>
                  </a:lnTo>
                  <a:lnTo>
                    <a:pt x="851" y="2611"/>
                  </a:lnTo>
                  <a:lnTo>
                    <a:pt x="819" y="2619"/>
                  </a:lnTo>
                  <a:lnTo>
                    <a:pt x="816" y="2621"/>
                  </a:lnTo>
                  <a:lnTo>
                    <a:pt x="851" y="2611"/>
                  </a:lnTo>
                  <a:lnTo>
                    <a:pt x="1765" y="2371"/>
                  </a:lnTo>
                  <a:lnTo>
                    <a:pt x="1808" y="2359"/>
                  </a:lnTo>
                  <a:lnTo>
                    <a:pt x="1803" y="2344"/>
                  </a:lnTo>
                  <a:moveTo>
                    <a:pt x="955" y="1952"/>
                  </a:moveTo>
                  <a:lnTo>
                    <a:pt x="953" y="1952"/>
                  </a:lnTo>
                  <a:lnTo>
                    <a:pt x="889" y="2262"/>
                  </a:lnTo>
                  <a:lnTo>
                    <a:pt x="451" y="2044"/>
                  </a:lnTo>
                  <a:lnTo>
                    <a:pt x="430" y="2033"/>
                  </a:lnTo>
                  <a:lnTo>
                    <a:pt x="423" y="2029"/>
                  </a:lnTo>
                  <a:lnTo>
                    <a:pt x="421" y="2029"/>
                  </a:lnTo>
                  <a:lnTo>
                    <a:pt x="421" y="2031"/>
                  </a:lnTo>
                  <a:lnTo>
                    <a:pt x="428" y="2034"/>
                  </a:lnTo>
                  <a:lnTo>
                    <a:pt x="449" y="2044"/>
                  </a:lnTo>
                  <a:lnTo>
                    <a:pt x="889" y="2264"/>
                  </a:lnTo>
                  <a:lnTo>
                    <a:pt x="823" y="2579"/>
                  </a:lnTo>
                  <a:lnTo>
                    <a:pt x="814" y="2619"/>
                  </a:lnTo>
                  <a:lnTo>
                    <a:pt x="816" y="2621"/>
                  </a:lnTo>
                  <a:lnTo>
                    <a:pt x="816" y="2619"/>
                  </a:lnTo>
                  <a:lnTo>
                    <a:pt x="825" y="2579"/>
                  </a:lnTo>
                  <a:lnTo>
                    <a:pt x="889" y="2264"/>
                  </a:lnTo>
                  <a:lnTo>
                    <a:pt x="1173" y="2406"/>
                  </a:lnTo>
                  <a:lnTo>
                    <a:pt x="1199" y="2418"/>
                  </a:lnTo>
                  <a:lnTo>
                    <a:pt x="1201" y="2418"/>
                  </a:lnTo>
                  <a:lnTo>
                    <a:pt x="1175" y="2404"/>
                  </a:lnTo>
                  <a:lnTo>
                    <a:pt x="889" y="2264"/>
                  </a:lnTo>
                  <a:lnTo>
                    <a:pt x="955" y="1952"/>
                  </a:lnTo>
                  <a:moveTo>
                    <a:pt x="1066" y="1935"/>
                  </a:moveTo>
                  <a:lnTo>
                    <a:pt x="1064" y="1935"/>
                  </a:lnTo>
                  <a:lnTo>
                    <a:pt x="1201" y="2380"/>
                  </a:lnTo>
                  <a:lnTo>
                    <a:pt x="1214" y="2425"/>
                  </a:lnTo>
                  <a:lnTo>
                    <a:pt x="1201" y="2418"/>
                  </a:lnTo>
                  <a:lnTo>
                    <a:pt x="1201" y="2420"/>
                  </a:lnTo>
                  <a:lnTo>
                    <a:pt x="1216" y="2427"/>
                  </a:lnTo>
                  <a:lnTo>
                    <a:pt x="1201" y="2380"/>
                  </a:lnTo>
                  <a:lnTo>
                    <a:pt x="1066" y="1935"/>
                  </a:lnTo>
                  <a:moveTo>
                    <a:pt x="1605" y="1856"/>
                  </a:moveTo>
                  <a:lnTo>
                    <a:pt x="1605" y="1856"/>
                  </a:lnTo>
                  <a:lnTo>
                    <a:pt x="1603" y="1856"/>
                  </a:lnTo>
                  <a:lnTo>
                    <a:pt x="1600" y="1873"/>
                  </a:lnTo>
                  <a:lnTo>
                    <a:pt x="1602" y="1875"/>
                  </a:lnTo>
                  <a:lnTo>
                    <a:pt x="1605" y="1858"/>
                  </a:lnTo>
                  <a:lnTo>
                    <a:pt x="1615" y="1882"/>
                  </a:lnTo>
                  <a:lnTo>
                    <a:pt x="1793" y="2324"/>
                  </a:lnTo>
                  <a:lnTo>
                    <a:pt x="1801" y="2344"/>
                  </a:lnTo>
                  <a:lnTo>
                    <a:pt x="1803" y="2344"/>
                  </a:lnTo>
                  <a:lnTo>
                    <a:pt x="1795" y="2324"/>
                  </a:lnTo>
                  <a:lnTo>
                    <a:pt x="1617" y="1882"/>
                  </a:lnTo>
                  <a:lnTo>
                    <a:pt x="1605" y="1856"/>
                  </a:lnTo>
                  <a:moveTo>
                    <a:pt x="1605" y="1854"/>
                  </a:moveTo>
                  <a:lnTo>
                    <a:pt x="1605" y="1856"/>
                  </a:lnTo>
                  <a:lnTo>
                    <a:pt x="1605" y="1856"/>
                  </a:lnTo>
                  <a:lnTo>
                    <a:pt x="1605" y="1856"/>
                  </a:lnTo>
                  <a:lnTo>
                    <a:pt x="1605" y="1854"/>
                  </a:lnTo>
                  <a:moveTo>
                    <a:pt x="1617" y="1850"/>
                  </a:moveTo>
                  <a:lnTo>
                    <a:pt x="1615" y="1852"/>
                  </a:lnTo>
                  <a:lnTo>
                    <a:pt x="1617" y="1852"/>
                  </a:lnTo>
                  <a:lnTo>
                    <a:pt x="1617" y="1850"/>
                  </a:lnTo>
                  <a:moveTo>
                    <a:pt x="1611" y="1845"/>
                  </a:moveTo>
                  <a:lnTo>
                    <a:pt x="1613" y="1847"/>
                  </a:lnTo>
                  <a:lnTo>
                    <a:pt x="1615" y="1850"/>
                  </a:lnTo>
                  <a:lnTo>
                    <a:pt x="1615" y="1850"/>
                  </a:lnTo>
                  <a:lnTo>
                    <a:pt x="1611" y="1845"/>
                  </a:lnTo>
                  <a:moveTo>
                    <a:pt x="1523" y="1003"/>
                  </a:moveTo>
                  <a:lnTo>
                    <a:pt x="1523" y="1003"/>
                  </a:lnTo>
                  <a:lnTo>
                    <a:pt x="1523" y="1005"/>
                  </a:lnTo>
                  <a:lnTo>
                    <a:pt x="1555" y="1022"/>
                  </a:lnTo>
                  <a:lnTo>
                    <a:pt x="2000" y="1260"/>
                  </a:lnTo>
                  <a:lnTo>
                    <a:pt x="2028" y="1275"/>
                  </a:lnTo>
                  <a:lnTo>
                    <a:pt x="2013" y="1294"/>
                  </a:lnTo>
                  <a:lnTo>
                    <a:pt x="1630" y="1830"/>
                  </a:lnTo>
                  <a:lnTo>
                    <a:pt x="1617" y="1850"/>
                  </a:lnTo>
                  <a:lnTo>
                    <a:pt x="1618" y="1848"/>
                  </a:lnTo>
                  <a:lnTo>
                    <a:pt x="1632" y="1832"/>
                  </a:lnTo>
                  <a:lnTo>
                    <a:pt x="2015" y="1296"/>
                  </a:lnTo>
                  <a:lnTo>
                    <a:pt x="2028" y="1275"/>
                  </a:lnTo>
                  <a:lnTo>
                    <a:pt x="2028" y="1274"/>
                  </a:lnTo>
                  <a:lnTo>
                    <a:pt x="2028" y="1274"/>
                  </a:lnTo>
                  <a:lnTo>
                    <a:pt x="2002" y="1259"/>
                  </a:lnTo>
                  <a:lnTo>
                    <a:pt x="1555" y="1022"/>
                  </a:lnTo>
                  <a:lnTo>
                    <a:pt x="1523" y="1003"/>
                  </a:lnTo>
                  <a:moveTo>
                    <a:pt x="1521" y="1003"/>
                  </a:moveTo>
                  <a:lnTo>
                    <a:pt x="1521" y="1003"/>
                  </a:lnTo>
                  <a:lnTo>
                    <a:pt x="1521" y="1003"/>
                  </a:lnTo>
                  <a:lnTo>
                    <a:pt x="1521" y="1003"/>
                  </a:lnTo>
                  <a:moveTo>
                    <a:pt x="188" y="966"/>
                  </a:moveTo>
                  <a:lnTo>
                    <a:pt x="186" y="966"/>
                  </a:lnTo>
                  <a:lnTo>
                    <a:pt x="186" y="966"/>
                  </a:lnTo>
                  <a:lnTo>
                    <a:pt x="206" y="975"/>
                  </a:lnTo>
                  <a:lnTo>
                    <a:pt x="212" y="981"/>
                  </a:lnTo>
                  <a:lnTo>
                    <a:pt x="535" y="1275"/>
                  </a:lnTo>
                  <a:lnTo>
                    <a:pt x="556" y="1292"/>
                  </a:lnTo>
                  <a:lnTo>
                    <a:pt x="554" y="1298"/>
                  </a:lnTo>
                  <a:lnTo>
                    <a:pt x="556" y="1298"/>
                  </a:lnTo>
                  <a:lnTo>
                    <a:pt x="556" y="1292"/>
                  </a:lnTo>
                  <a:lnTo>
                    <a:pt x="537" y="1274"/>
                  </a:lnTo>
                  <a:lnTo>
                    <a:pt x="214" y="979"/>
                  </a:lnTo>
                  <a:lnTo>
                    <a:pt x="208" y="975"/>
                  </a:lnTo>
                  <a:lnTo>
                    <a:pt x="188" y="966"/>
                  </a:lnTo>
                  <a:moveTo>
                    <a:pt x="812" y="873"/>
                  </a:moveTo>
                  <a:lnTo>
                    <a:pt x="814" y="887"/>
                  </a:lnTo>
                  <a:lnTo>
                    <a:pt x="816" y="887"/>
                  </a:lnTo>
                  <a:lnTo>
                    <a:pt x="814" y="877"/>
                  </a:lnTo>
                  <a:lnTo>
                    <a:pt x="833" y="898"/>
                  </a:lnTo>
                  <a:lnTo>
                    <a:pt x="1184" y="1255"/>
                  </a:lnTo>
                  <a:lnTo>
                    <a:pt x="1205" y="1277"/>
                  </a:lnTo>
                  <a:lnTo>
                    <a:pt x="1203" y="1279"/>
                  </a:lnTo>
                  <a:lnTo>
                    <a:pt x="1192" y="1304"/>
                  </a:lnTo>
                  <a:lnTo>
                    <a:pt x="1015" y="1691"/>
                  </a:lnTo>
                  <a:lnTo>
                    <a:pt x="1002" y="1721"/>
                  </a:lnTo>
                  <a:lnTo>
                    <a:pt x="996" y="1739"/>
                  </a:lnTo>
                  <a:lnTo>
                    <a:pt x="983" y="1747"/>
                  </a:lnTo>
                  <a:lnTo>
                    <a:pt x="449" y="2008"/>
                  </a:lnTo>
                  <a:lnTo>
                    <a:pt x="428" y="2019"/>
                  </a:lnTo>
                  <a:lnTo>
                    <a:pt x="432" y="1995"/>
                  </a:lnTo>
                  <a:lnTo>
                    <a:pt x="550" y="1330"/>
                  </a:lnTo>
                  <a:lnTo>
                    <a:pt x="552" y="1321"/>
                  </a:lnTo>
                  <a:lnTo>
                    <a:pt x="571" y="1313"/>
                  </a:lnTo>
                  <a:lnTo>
                    <a:pt x="581" y="1322"/>
                  </a:lnTo>
                  <a:lnTo>
                    <a:pt x="981" y="1696"/>
                  </a:lnTo>
                  <a:lnTo>
                    <a:pt x="990" y="1706"/>
                  </a:lnTo>
                  <a:lnTo>
                    <a:pt x="987" y="1693"/>
                  </a:lnTo>
                  <a:lnTo>
                    <a:pt x="817" y="902"/>
                  </a:lnTo>
                  <a:lnTo>
                    <a:pt x="816" y="888"/>
                  </a:lnTo>
                  <a:lnTo>
                    <a:pt x="814" y="888"/>
                  </a:lnTo>
                  <a:lnTo>
                    <a:pt x="817" y="902"/>
                  </a:lnTo>
                  <a:lnTo>
                    <a:pt x="987" y="1693"/>
                  </a:lnTo>
                  <a:lnTo>
                    <a:pt x="989" y="1704"/>
                  </a:lnTo>
                  <a:lnTo>
                    <a:pt x="981" y="1696"/>
                  </a:lnTo>
                  <a:lnTo>
                    <a:pt x="581" y="1321"/>
                  </a:lnTo>
                  <a:lnTo>
                    <a:pt x="571" y="1313"/>
                  </a:lnTo>
                  <a:lnTo>
                    <a:pt x="552" y="1321"/>
                  </a:lnTo>
                  <a:lnTo>
                    <a:pt x="556" y="1300"/>
                  </a:lnTo>
                  <a:lnTo>
                    <a:pt x="554" y="1298"/>
                  </a:lnTo>
                  <a:lnTo>
                    <a:pt x="550" y="1321"/>
                  </a:lnTo>
                  <a:lnTo>
                    <a:pt x="539" y="1324"/>
                  </a:lnTo>
                  <a:lnTo>
                    <a:pt x="16" y="1523"/>
                  </a:lnTo>
                  <a:lnTo>
                    <a:pt x="0" y="1529"/>
                  </a:lnTo>
                  <a:lnTo>
                    <a:pt x="11" y="1542"/>
                  </a:lnTo>
                  <a:lnTo>
                    <a:pt x="398" y="2004"/>
                  </a:lnTo>
                  <a:lnTo>
                    <a:pt x="419" y="2029"/>
                  </a:lnTo>
                  <a:lnTo>
                    <a:pt x="419" y="2029"/>
                  </a:lnTo>
                  <a:lnTo>
                    <a:pt x="421" y="2029"/>
                  </a:lnTo>
                  <a:lnTo>
                    <a:pt x="400" y="2004"/>
                  </a:lnTo>
                  <a:lnTo>
                    <a:pt x="11" y="1542"/>
                  </a:lnTo>
                  <a:lnTo>
                    <a:pt x="1" y="1531"/>
                  </a:lnTo>
                  <a:lnTo>
                    <a:pt x="16" y="1525"/>
                  </a:lnTo>
                  <a:lnTo>
                    <a:pt x="539" y="1326"/>
                  </a:lnTo>
                  <a:lnTo>
                    <a:pt x="550" y="1322"/>
                  </a:lnTo>
                  <a:lnTo>
                    <a:pt x="549" y="1330"/>
                  </a:lnTo>
                  <a:lnTo>
                    <a:pt x="432" y="1995"/>
                  </a:lnTo>
                  <a:lnTo>
                    <a:pt x="426" y="2021"/>
                  </a:lnTo>
                  <a:lnTo>
                    <a:pt x="451" y="2010"/>
                  </a:lnTo>
                  <a:lnTo>
                    <a:pt x="985" y="1747"/>
                  </a:lnTo>
                  <a:lnTo>
                    <a:pt x="996" y="1741"/>
                  </a:lnTo>
                  <a:lnTo>
                    <a:pt x="994" y="1753"/>
                  </a:lnTo>
                  <a:lnTo>
                    <a:pt x="953" y="1950"/>
                  </a:lnTo>
                  <a:lnTo>
                    <a:pt x="955" y="1950"/>
                  </a:lnTo>
                  <a:lnTo>
                    <a:pt x="996" y="1753"/>
                  </a:lnTo>
                  <a:lnTo>
                    <a:pt x="998" y="1741"/>
                  </a:lnTo>
                  <a:lnTo>
                    <a:pt x="1004" y="1738"/>
                  </a:lnTo>
                  <a:lnTo>
                    <a:pt x="1007" y="1753"/>
                  </a:lnTo>
                  <a:lnTo>
                    <a:pt x="1064" y="1935"/>
                  </a:lnTo>
                  <a:lnTo>
                    <a:pt x="1064" y="1935"/>
                  </a:lnTo>
                  <a:lnTo>
                    <a:pt x="1009" y="1753"/>
                  </a:lnTo>
                  <a:lnTo>
                    <a:pt x="1004" y="1738"/>
                  </a:lnTo>
                  <a:lnTo>
                    <a:pt x="998" y="1739"/>
                  </a:lnTo>
                  <a:lnTo>
                    <a:pt x="1002" y="1721"/>
                  </a:lnTo>
                  <a:lnTo>
                    <a:pt x="1015" y="1691"/>
                  </a:lnTo>
                  <a:lnTo>
                    <a:pt x="1194" y="1304"/>
                  </a:lnTo>
                  <a:lnTo>
                    <a:pt x="1205" y="1281"/>
                  </a:lnTo>
                  <a:lnTo>
                    <a:pt x="1207" y="1277"/>
                  </a:lnTo>
                  <a:lnTo>
                    <a:pt x="1216" y="1289"/>
                  </a:lnTo>
                  <a:lnTo>
                    <a:pt x="1227" y="1304"/>
                  </a:lnTo>
                  <a:lnTo>
                    <a:pt x="1594" y="1822"/>
                  </a:lnTo>
                  <a:lnTo>
                    <a:pt x="1611" y="1845"/>
                  </a:lnTo>
                  <a:lnTo>
                    <a:pt x="1611" y="1843"/>
                  </a:lnTo>
                  <a:lnTo>
                    <a:pt x="1596" y="1822"/>
                  </a:lnTo>
                  <a:lnTo>
                    <a:pt x="1227" y="1302"/>
                  </a:lnTo>
                  <a:lnTo>
                    <a:pt x="1218" y="1287"/>
                  </a:lnTo>
                  <a:lnTo>
                    <a:pt x="1207" y="1277"/>
                  </a:lnTo>
                  <a:lnTo>
                    <a:pt x="1233" y="1255"/>
                  </a:lnTo>
                  <a:lnTo>
                    <a:pt x="1498" y="1026"/>
                  </a:lnTo>
                  <a:lnTo>
                    <a:pt x="1521" y="1005"/>
                  </a:lnTo>
                  <a:lnTo>
                    <a:pt x="1521" y="1003"/>
                  </a:lnTo>
                  <a:lnTo>
                    <a:pt x="1498" y="1024"/>
                  </a:lnTo>
                  <a:lnTo>
                    <a:pt x="1233" y="1255"/>
                  </a:lnTo>
                  <a:lnTo>
                    <a:pt x="1207" y="1277"/>
                  </a:lnTo>
                  <a:lnTo>
                    <a:pt x="1184" y="1255"/>
                  </a:lnTo>
                  <a:lnTo>
                    <a:pt x="834" y="896"/>
                  </a:lnTo>
                  <a:lnTo>
                    <a:pt x="812" y="873"/>
                  </a:lnTo>
                  <a:moveTo>
                    <a:pt x="1160" y="426"/>
                  </a:moveTo>
                  <a:lnTo>
                    <a:pt x="1160" y="426"/>
                  </a:lnTo>
                  <a:lnTo>
                    <a:pt x="1160" y="428"/>
                  </a:lnTo>
                  <a:lnTo>
                    <a:pt x="1169" y="432"/>
                  </a:lnTo>
                  <a:lnTo>
                    <a:pt x="1160" y="432"/>
                  </a:lnTo>
                  <a:lnTo>
                    <a:pt x="1160" y="432"/>
                  </a:lnTo>
                  <a:lnTo>
                    <a:pt x="1171" y="434"/>
                  </a:lnTo>
                  <a:lnTo>
                    <a:pt x="1171" y="432"/>
                  </a:lnTo>
                  <a:lnTo>
                    <a:pt x="1160" y="426"/>
                  </a:lnTo>
                  <a:moveTo>
                    <a:pt x="605" y="406"/>
                  </a:moveTo>
                  <a:lnTo>
                    <a:pt x="582" y="434"/>
                  </a:lnTo>
                  <a:lnTo>
                    <a:pt x="206" y="937"/>
                  </a:lnTo>
                  <a:lnTo>
                    <a:pt x="186" y="966"/>
                  </a:lnTo>
                  <a:lnTo>
                    <a:pt x="186" y="966"/>
                  </a:lnTo>
                  <a:lnTo>
                    <a:pt x="188" y="966"/>
                  </a:lnTo>
                  <a:lnTo>
                    <a:pt x="206" y="939"/>
                  </a:lnTo>
                  <a:lnTo>
                    <a:pt x="584" y="434"/>
                  </a:lnTo>
                  <a:lnTo>
                    <a:pt x="605" y="406"/>
                  </a:lnTo>
                  <a:lnTo>
                    <a:pt x="633" y="408"/>
                  </a:lnTo>
                  <a:lnTo>
                    <a:pt x="1126" y="430"/>
                  </a:lnTo>
                  <a:lnTo>
                    <a:pt x="1158" y="432"/>
                  </a:lnTo>
                  <a:lnTo>
                    <a:pt x="1158" y="432"/>
                  </a:lnTo>
                  <a:lnTo>
                    <a:pt x="1126" y="430"/>
                  </a:lnTo>
                  <a:lnTo>
                    <a:pt x="633" y="406"/>
                  </a:lnTo>
                  <a:lnTo>
                    <a:pt x="605" y="406"/>
                  </a:lnTo>
                  <a:moveTo>
                    <a:pt x="727" y="195"/>
                  </a:moveTo>
                  <a:lnTo>
                    <a:pt x="725" y="195"/>
                  </a:lnTo>
                  <a:lnTo>
                    <a:pt x="1131" y="413"/>
                  </a:lnTo>
                  <a:lnTo>
                    <a:pt x="1158" y="426"/>
                  </a:lnTo>
                  <a:lnTo>
                    <a:pt x="1158" y="424"/>
                  </a:lnTo>
                  <a:lnTo>
                    <a:pt x="1133" y="411"/>
                  </a:lnTo>
                  <a:lnTo>
                    <a:pt x="727" y="195"/>
                  </a:lnTo>
                  <a:moveTo>
                    <a:pt x="359" y="0"/>
                  </a:move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moveTo>
                    <a:pt x="361" y="0"/>
                  </a:moveTo>
                  <a:lnTo>
                    <a:pt x="359" y="0"/>
                  </a:lnTo>
                  <a:lnTo>
                    <a:pt x="377" y="9"/>
                  </a:lnTo>
                  <a:lnTo>
                    <a:pt x="725" y="195"/>
                  </a:lnTo>
                  <a:lnTo>
                    <a:pt x="725" y="195"/>
                  </a:lnTo>
                  <a:lnTo>
                    <a:pt x="377" y="9"/>
                  </a:lnTo>
                  <a:lnTo>
                    <a:pt x="36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235"/>
            <p:cNvSpPr>
              <a:spLocks noEditPoints="1"/>
            </p:cNvSpPr>
            <p:nvPr userDrawn="1"/>
          </p:nvSpPr>
          <p:spPr bwMode="auto">
            <a:xfrm>
              <a:off x="7847014" y="4306888"/>
              <a:ext cx="4402138" cy="3387725"/>
            </a:xfrm>
            <a:custGeom>
              <a:avLst/>
              <a:gdLst>
                <a:gd name="T0" fmla="*/ 472 w 1475"/>
                <a:gd name="T1" fmla="*/ 1135 h 1136"/>
                <a:gd name="T2" fmla="*/ 17 w 1475"/>
                <a:gd name="T3" fmla="*/ 986 h 1136"/>
                <a:gd name="T4" fmla="*/ 269 w 1475"/>
                <a:gd name="T5" fmla="*/ 956 h 1136"/>
                <a:gd name="T6" fmla="*/ 753 w 1475"/>
                <a:gd name="T7" fmla="*/ 875 h 1136"/>
                <a:gd name="T8" fmla="*/ 590 w 1475"/>
                <a:gd name="T9" fmla="*/ 914 h 1136"/>
                <a:gd name="T10" fmla="*/ 269 w 1475"/>
                <a:gd name="T11" fmla="*/ 956 h 1136"/>
                <a:gd name="T12" fmla="*/ 0 w 1475"/>
                <a:gd name="T13" fmla="*/ 981 h 1136"/>
                <a:gd name="T14" fmla="*/ 465 w 1475"/>
                <a:gd name="T15" fmla="*/ 1133 h 1136"/>
                <a:gd name="T16" fmla="*/ 589 w 1475"/>
                <a:gd name="T17" fmla="*/ 917 h 1136"/>
                <a:gd name="T18" fmla="*/ 607 w 1475"/>
                <a:gd name="T19" fmla="*/ 915 h 1136"/>
                <a:gd name="T20" fmla="*/ 591 w 1475"/>
                <a:gd name="T21" fmla="*/ 916 h 1136"/>
                <a:gd name="T22" fmla="*/ 621 w 1475"/>
                <a:gd name="T23" fmla="*/ 899 h 1136"/>
                <a:gd name="T24" fmla="*/ 753 w 1475"/>
                <a:gd name="T25" fmla="*/ 875 h 1136"/>
                <a:gd name="T26" fmla="*/ 755 w 1475"/>
                <a:gd name="T27" fmla="*/ 875 h 1136"/>
                <a:gd name="T28" fmla="*/ 1475 w 1475"/>
                <a:gd name="T29" fmla="*/ 469 h 1136"/>
                <a:gd name="T30" fmla="*/ 1475 w 1475"/>
                <a:gd name="T31" fmla="*/ 469 h 1136"/>
                <a:gd name="T32" fmla="*/ 996 w 1475"/>
                <a:gd name="T33" fmla="*/ 496 h 1136"/>
                <a:gd name="T34" fmla="*/ 640 w 1475"/>
                <a:gd name="T35" fmla="*/ 416 h 1136"/>
                <a:gd name="T36" fmla="*/ 643 w 1475"/>
                <a:gd name="T37" fmla="*/ 415 h 1136"/>
                <a:gd name="T38" fmla="*/ 1080 w 1475"/>
                <a:gd name="T39" fmla="*/ 425 h 1136"/>
                <a:gd name="T40" fmla="*/ 1071 w 1475"/>
                <a:gd name="T41" fmla="*/ 433 h 1136"/>
                <a:gd name="T42" fmla="*/ 1260 w 1475"/>
                <a:gd name="T43" fmla="*/ 624 h 1136"/>
                <a:gd name="T44" fmla="*/ 1274 w 1475"/>
                <a:gd name="T45" fmla="*/ 639 h 1136"/>
                <a:gd name="T46" fmla="*/ 1465 w 1475"/>
                <a:gd name="T47" fmla="*/ 478 h 1136"/>
                <a:gd name="T48" fmla="*/ 1274 w 1475"/>
                <a:gd name="T49" fmla="*/ 638 h 1136"/>
                <a:gd name="T50" fmla="*/ 1081 w 1475"/>
                <a:gd name="T51" fmla="*/ 426 h 1136"/>
                <a:gd name="T52" fmla="*/ 1439 w 1475"/>
                <a:gd name="T53" fmla="*/ 309 h 1136"/>
                <a:gd name="T54" fmla="*/ 1439 w 1475"/>
                <a:gd name="T55" fmla="*/ 309 h 1136"/>
                <a:gd name="T56" fmla="*/ 1422 w 1475"/>
                <a:gd name="T57" fmla="*/ 297 h 1136"/>
                <a:gd name="T58" fmla="*/ 1276 w 1475"/>
                <a:gd name="T59" fmla="*/ 382 h 1136"/>
                <a:gd name="T60" fmla="*/ 1456 w 1475"/>
                <a:gd name="T61" fmla="*/ 462 h 1136"/>
                <a:gd name="T62" fmla="*/ 1474 w 1475"/>
                <a:gd name="T63" fmla="*/ 470 h 1136"/>
                <a:gd name="T64" fmla="*/ 1291 w 1475"/>
                <a:gd name="T65" fmla="*/ 389 h 1136"/>
                <a:gd name="T66" fmla="*/ 1438 w 1475"/>
                <a:gd name="T67" fmla="*/ 310 h 1136"/>
                <a:gd name="T68" fmla="*/ 1281 w 1475"/>
                <a:gd name="T69" fmla="*/ 185 h 1136"/>
                <a:gd name="T70" fmla="*/ 1269 w 1475"/>
                <a:gd name="T71" fmla="*/ 177 h 1136"/>
                <a:gd name="T72" fmla="*/ 1079 w 1475"/>
                <a:gd name="T73" fmla="*/ 1 h 1136"/>
                <a:gd name="T74" fmla="*/ 869 w 1475"/>
                <a:gd name="T75" fmla="*/ 317 h 1136"/>
                <a:gd name="T76" fmla="*/ 658 w 1475"/>
                <a:gd name="T77" fmla="*/ 408 h 1136"/>
                <a:gd name="T78" fmla="*/ 790 w 1475"/>
                <a:gd name="T79" fmla="*/ 655 h 1136"/>
                <a:gd name="T80" fmla="*/ 642 w 1475"/>
                <a:gd name="T81" fmla="*/ 418 h 1136"/>
                <a:gd name="T82" fmla="*/ 786 w 1475"/>
                <a:gd name="T83" fmla="*/ 668 h 1136"/>
                <a:gd name="T84" fmla="*/ 786 w 1475"/>
                <a:gd name="T85" fmla="*/ 670 h 1136"/>
                <a:gd name="T86" fmla="*/ 765 w 1475"/>
                <a:gd name="T87" fmla="*/ 858 h 1136"/>
                <a:gd name="T88" fmla="*/ 785 w 1475"/>
                <a:gd name="T89" fmla="*/ 689 h 1136"/>
                <a:gd name="T90" fmla="*/ 787 w 1475"/>
                <a:gd name="T91" fmla="*/ 669 h 1136"/>
                <a:gd name="T92" fmla="*/ 995 w 1475"/>
                <a:gd name="T93" fmla="*/ 496 h 1136"/>
                <a:gd name="T94" fmla="*/ 882 w 1475"/>
                <a:gd name="T95" fmla="*/ 329 h 1136"/>
                <a:gd name="T96" fmla="*/ 1074 w 1475"/>
                <a:gd name="T97" fmla="*/ 422 h 1136"/>
                <a:gd name="T98" fmla="*/ 888 w 1475"/>
                <a:gd name="T99" fmla="*/ 310 h 1136"/>
                <a:gd name="T100" fmla="*/ 1080 w 1475"/>
                <a:gd name="T101" fmla="*/ 15 h 1136"/>
                <a:gd name="T102" fmla="*/ 1083 w 1475"/>
                <a:gd name="T103" fmla="*/ 402 h 1136"/>
                <a:gd name="T104" fmla="*/ 1102 w 1475"/>
                <a:gd name="T105" fmla="*/ 221 h 1136"/>
                <a:gd name="T106" fmla="*/ 1079 w 1475"/>
                <a:gd name="T107" fmla="*/ 2 h 1136"/>
                <a:gd name="T108" fmla="*/ 1269 w 1475"/>
                <a:gd name="T109" fmla="*/ 176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75" h="1136">
                  <a:moveTo>
                    <a:pt x="286" y="954"/>
                  </a:moveTo>
                  <a:cubicBezTo>
                    <a:pt x="589" y="917"/>
                    <a:pt x="589" y="917"/>
                    <a:pt x="589" y="917"/>
                  </a:cubicBezTo>
                  <a:cubicBezTo>
                    <a:pt x="479" y="1121"/>
                    <a:pt x="479" y="1121"/>
                    <a:pt x="479" y="1121"/>
                  </a:cubicBezTo>
                  <a:cubicBezTo>
                    <a:pt x="472" y="1135"/>
                    <a:pt x="472" y="1135"/>
                    <a:pt x="472" y="1135"/>
                  </a:cubicBezTo>
                  <a:cubicBezTo>
                    <a:pt x="466" y="1133"/>
                    <a:pt x="466" y="1133"/>
                    <a:pt x="466" y="1133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17" y="986"/>
                    <a:pt x="17" y="986"/>
                    <a:pt x="17" y="986"/>
                  </a:cubicBezTo>
                  <a:cubicBezTo>
                    <a:pt x="1" y="981"/>
                    <a:pt x="1" y="981"/>
                    <a:pt x="1" y="981"/>
                  </a:cubicBezTo>
                  <a:cubicBezTo>
                    <a:pt x="17" y="980"/>
                    <a:pt x="17" y="980"/>
                    <a:pt x="17" y="980"/>
                  </a:cubicBezTo>
                  <a:cubicBezTo>
                    <a:pt x="252" y="958"/>
                    <a:pt x="252" y="958"/>
                    <a:pt x="252" y="958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86" y="954"/>
                    <a:pt x="286" y="954"/>
                    <a:pt x="286" y="954"/>
                  </a:cubicBezTo>
                  <a:moveTo>
                    <a:pt x="753" y="875"/>
                  </a:moveTo>
                  <a:cubicBezTo>
                    <a:pt x="744" y="877"/>
                    <a:pt x="744" y="877"/>
                    <a:pt x="744" y="877"/>
                  </a:cubicBezTo>
                  <a:cubicBezTo>
                    <a:pt x="620" y="898"/>
                    <a:pt x="620" y="898"/>
                    <a:pt x="620" y="898"/>
                  </a:cubicBezTo>
                  <a:cubicBezTo>
                    <a:pt x="596" y="903"/>
                    <a:pt x="596" y="903"/>
                    <a:pt x="596" y="903"/>
                  </a:cubicBezTo>
                  <a:cubicBezTo>
                    <a:pt x="590" y="914"/>
                    <a:pt x="590" y="914"/>
                    <a:pt x="590" y="914"/>
                  </a:cubicBezTo>
                  <a:cubicBezTo>
                    <a:pt x="589" y="916"/>
                    <a:pt x="589" y="916"/>
                    <a:pt x="589" y="916"/>
                  </a:cubicBezTo>
                  <a:cubicBezTo>
                    <a:pt x="286" y="954"/>
                    <a:pt x="286" y="954"/>
                    <a:pt x="286" y="954"/>
                  </a:cubicBezTo>
                  <a:cubicBezTo>
                    <a:pt x="270" y="956"/>
                    <a:pt x="270" y="956"/>
                    <a:pt x="270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69" y="956"/>
                    <a:pt x="269" y="956"/>
                    <a:pt x="269" y="956"/>
                  </a:cubicBezTo>
                  <a:cubicBezTo>
                    <a:pt x="252" y="957"/>
                    <a:pt x="252" y="957"/>
                    <a:pt x="252" y="957"/>
                  </a:cubicBezTo>
                  <a:cubicBezTo>
                    <a:pt x="17" y="979"/>
                    <a:pt x="17" y="979"/>
                    <a:pt x="17" y="979"/>
                  </a:cubicBezTo>
                  <a:cubicBezTo>
                    <a:pt x="0" y="981"/>
                    <a:pt x="0" y="981"/>
                    <a:pt x="0" y="981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17" y="987"/>
                    <a:pt x="17" y="987"/>
                    <a:pt x="17" y="987"/>
                  </a:cubicBezTo>
                  <a:cubicBezTo>
                    <a:pt x="450" y="1129"/>
                    <a:pt x="450" y="1129"/>
                    <a:pt x="450" y="1129"/>
                  </a:cubicBezTo>
                  <a:cubicBezTo>
                    <a:pt x="465" y="1133"/>
                    <a:pt x="465" y="1133"/>
                    <a:pt x="465" y="1133"/>
                  </a:cubicBezTo>
                  <a:cubicBezTo>
                    <a:pt x="466" y="1134"/>
                    <a:pt x="466" y="1134"/>
                    <a:pt x="466" y="1134"/>
                  </a:cubicBezTo>
                  <a:cubicBezTo>
                    <a:pt x="472" y="1136"/>
                    <a:pt x="472" y="1136"/>
                    <a:pt x="472" y="1136"/>
                  </a:cubicBezTo>
                  <a:cubicBezTo>
                    <a:pt x="479" y="1122"/>
                    <a:pt x="479" y="1122"/>
                    <a:pt x="479" y="1122"/>
                  </a:cubicBezTo>
                  <a:cubicBezTo>
                    <a:pt x="589" y="917"/>
                    <a:pt x="589" y="917"/>
                    <a:pt x="589" y="917"/>
                  </a:cubicBezTo>
                  <a:cubicBezTo>
                    <a:pt x="592" y="916"/>
                    <a:pt x="592" y="916"/>
                    <a:pt x="592" y="916"/>
                  </a:cubicBezTo>
                  <a:cubicBezTo>
                    <a:pt x="603" y="915"/>
                    <a:pt x="603" y="915"/>
                    <a:pt x="603" y="915"/>
                  </a:cubicBezTo>
                  <a:cubicBezTo>
                    <a:pt x="604" y="915"/>
                    <a:pt x="604" y="915"/>
                    <a:pt x="604" y="915"/>
                  </a:cubicBezTo>
                  <a:cubicBezTo>
                    <a:pt x="607" y="915"/>
                    <a:pt x="607" y="915"/>
                    <a:pt x="607" y="915"/>
                  </a:cubicBezTo>
                  <a:cubicBezTo>
                    <a:pt x="607" y="914"/>
                    <a:pt x="607" y="914"/>
                    <a:pt x="607" y="914"/>
                  </a:cubicBezTo>
                  <a:cubicBezTo>
                    <a:pt x="604" y="914"/>
                    <a:pt x="604" y="914"/>
                    <a:pt x="604" y="914"/>
                  </a:cubicBezTo>
                  <a:cubicBezTo>
                    <a:pt x="603" y="914"/>
                    <a:pt x="603" y="914"/>
                    <a:pt x="603" y="914"/>
                  </a:cubicBezTo>
                  <a:cubicBezTo>
                    <a:pt x="591" y="916"/>
                    <a:pt x="591" y="916"/>
                    <a:pt x="591" y="916"/>
                  </a:cubicBezTo>
                  <a:cubicBezTo>
                    <a:pt x="590" y="916"/>
                    <a:pt x="590" y="916"/>
                    <a:pt x="590" y="916"/>
                  </a:cubicBezTo>
                  <a:cubicBezTo>
                    <a:pt x="590" y="915"/>
                    <a:pt x="590" y="915"/>
                    <a:pt x="590" y="915"/>
                  </a:cubicBezTo>
                  <a:cubicBezTo>
                    <a:pt x="597" y="903"/>
                    <a:pt x="597" y="903"/>
                    <a:pt x="597" y="903"/>
                  </a:cubicBezTo>
                  <a:cubicBezTo>
                    <a:pt x="621" y="899"/>
                    <a:pt x="621" y="899"/>
                    <a:pt x="621" y="899"/>
                  </a:cubicBezTo>
                  <a:cubicBezTo>
                    <a:pt x="744" y="877"/>
                    <a:pt x="744" y="877"/>
                    <a:pt x="744" y="877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53" y="875"/>
                    <a:pt x="753" y="875"/>
                    <a:pt x="753" y="875"/>
                  </a:cubicBezTo>
                  <a:cubicBezTo>
                    <a:pt x="753" y="875"/>
                    <a:pt x="753" y="875"/>
                    <a:pt x="753" y="875"/>
                  </a:cubicBezTo>
                  <a:moveTo>
                    <a:pt x="764" y="869"/>
                  </a:moveTo>
                  <a:cubicBezTo>
                    <a:pt x="764" y="869"/>
                    <a:pt x="764" y="869"/>
                    <a:pt x="764" y="869"/>
                  </a:cubicBezTo>
                  <a:cubicBezTo>
                    <a:pt x="763" y="873"/>
                    <a:pt x="763" y="873"/>
                    <a:pt x="763" y="873"/>
                  </a:cubicBezTo>
                  <a:cubicBezTo>
                    <a:pt x="755" y="875"/>
                    <a:pt x="755" y="875"/>
                    <a:pt x="755" y="875"/>
                  </a:cubicBezTo>
                  <a:cubicBezTo>
                    <a:pt x="754" y="876"/>
                    <a:pt x="754" y="876"/>
                    <a:pt x="754" y="876"/>
                  </a:cubicBezTo>
                  <a:cubicBezTo>
                    <a:pt x="764" y="874"/>
                    <a:pt x="764" y="874"/>
                    <a:pt x="764" y="874"/>
                  </a:cubicBezTo>
                  <a:cubicBezTo>
                    <a:pt x="764" y="869"/>
                    <a:pt x="764" y="869"/>
                    <a:pt x="764" y="869"/>
                  </a:cubicBezTo>
                  <a:moveTo>
                    <a:pt x="1475" y="469"/>
                  </a:moveTo>
                  <a:cubicBezTo>
                    <a:pt x="1475" y="469"/>
                    <a:pt x="1475" y="469"/>
                    <a:pt x="1475" y="469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70"/>
                    <a:pt x="1475" y="470"/>
                    <a:pt x="1475" y="470"/>
                  </a:cubicBezTo>
                  <a:cubicBezTo>
                    <a:pt x="1475" y="469"/>
                    <a:pt x="1475" y="469"/>
                    <a:pt x="1475" y="469"/>
                  </a:cubicBezTo>
                  <a:moveTo>
                    <a:pt x="1071" y="433"/>
                  </a:moveTo>
                  <a:cubicBezTo>
                    <a:pt x="1070" y="433"/>
                    <a:pt x="1070" y="433"/>
                    <a:pt x="1070" y="433"/>
                  </a:cubicBezTo>
                  <a:cubicBezTo>
                    <a:pt x="996" y="495"/>
                    <a:pt x="996" y="495"/>
                    <a:pt x="996" y="495"/>
                  </a:cubicBezTo>
                  <a:cubicBezTo>
                    <a:pt x="996" y="496"/>
                    <a:pt x="996" y="496"/>
                    <a:pt x="996" y="496"/>
                  </a:cubicBezTo>
                  <a:cubicBezTo>
                    <a:pt x="1070" y="434"/>
                    <a:pt x="1070" y="434"/>
                    <a:pt x="1070" y="434"/>
                  </a:cubicBezTo>
                  <a:cubicBezTo>
                    <a:pt x="1071" y="433"/>
                    <a:pt x="1071" y="433"/>
                    <a:pt x="1071" y="433"/>
                  </a:cubicBezTo>
                  <a:moveTo>
                    <a:pt x="643" y="414"/>
                  </a:moveTo>
                  <a:cubicBezTo>
                    <a:pt x="640" y="416"/>
                    <a:pt x="640" y="416"/>
                    <a:pt x="640" y="416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1" y="418"/>
                    <a:pt x="641" y="418"/>
                    <a:pt x="641" y="418"/>
                  </a:cubicBezTo>
                  <a:cubicBezTo>
                    <a:pt x="640" y="416"/>
                    <a:pt x="640" y="416"/>
                    <a:pt x="640" y="416"/>
                  </a:cubicBezTo>
                  <a:cubicBezTo>
                    <a:pt x="643" y="415"/>
                    <a:pt x="643" y="415"/>
                    <a:pt x="643" y="415"/>
                  </a:cubicBezTo>
                  <a:cubicBezTo>
                    <a:pt x="643" y="414"/>
                    <a:pt x="643" y="414"/>
                    <a:pt x="643" y="414"/>
                  </a:cubicBezTo>
                  <a:moveTo>
                    <a:pt x="1082" y="409"/>
                  </a:moveTo>
                  <a:cubicBezTo>
                    <a:pt x="1082" y="410"/>
                    <a:pt x="1082" y="410"/>
                    <a:pt x="1082" y="410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71" y="433"/>
                    <a:pt x="1071" y="433"/>
                    <a:pt x="1071" y="433"/>
                  </a:cubicBezTo>
                  <a:cubicBezTo>
                    <a:pt x="1071" y="434"/>
                    <a:pt x="1071" y="434"/>
                    <a:pt x="1071" y="434"/>
                  </a:cubicBezTo>
                  <a:cubicBezTo>
                    <a:pt x="1080" y="426"/>
                    <a:pt x="1080" y="426"/>
                    <a:pt x="1080" y="426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260" y="624"/>
                    <a:pt x="1260" y="624"/>
                    <a:pt x="1260" y="624"/>
                  </a:cubicBezTo>
                  <a:cubicBezTo>
                    <a:pt x="1272" y="636"/>
                    <a:pt x="1272" y="636"/>
                    <a:pt x="1272" y="636"/>
                  </a:cubicBezTo>
                  <a:cubicBezTo>
                    <a:pt x="1273" y="638"/>
                    <a:pt x="1273" y="638"/>
                    <a:pt x="1273" y="63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74" y="639"/>
                    <a:pt x="1274" y="639"/>
                    <a:pt x="1274" y="639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458" y="484"/>
                    <a:pt x="1458" y="484"/>
                    <a:pt x="1458" y="484"/>
                  </a:cubicBezTo>
                  <a:cubicBezTo>
                    <a:pt x="1465" y="478"/>
                    <a:pt x="1465" y="478"/>
                    <a:pt x="1465" y="478"/>
                  </a:cubicBezTo>
                  <a:cubicBezTo>
                    <a:pt x="1466" y="476"/>
                    <a:pt x="1466" y="476"/>
                    <a:pt x="1466" y="476"/>
                  </a:cubicBezTo>
                  <a:cubicBezTo>
                    <a:pt x="1457" y="483"/>
                    <a:pt x="1457" y="483"/>
                    <a:pt x="1457" y="483"/>
                  </a:cubicBezTo>
                  <a:cubicBezTo>
                    <a:pt x="1286" y="628"/>
                    <a:pt x="1286" y="628"/>
                    <a:pt x="1286" y="628"/>
                  </a:cubicBezTo>
                  <a:cubicBezTo>
                    <a:pt x="1274" y="638"/>
                    <a:pt x="1274" y="638"/>
                    <a:pt x="1274" y="638"/>
                  </a:cubicBezTo>
                  <a:cubicBezTo>
                    <a:pt x="1260" y="623"/>
                    <a:pt x="1260" y="623"/>
                    <a:pt x="1260" y="623"/>
                  </a:cubicBezTo>
                  <a:cubicBezTo>
                    <a:pt x="1088" y="434"/>
                    <a:pt x="1088" y="434"/>
                    <a:pt x="1088" y="434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1" y="426"/>
                    <a:pt x="1081" y="426"/>
                    <a:pt x="1081" y="426"/>
                  </a:cubicBezTo>
                  <a:cubicBezTo>
                    <a:pt x="1080" y="425"/>
                    <a:pt x="1080" y="425"/>
                    <a:pt x="1080" y="425"/>
                  </a:cubicBezTo>
                  <a:cubicBezTo>
                    <a:pt x="1081" y="425"/>
                    <a:pt x="1081" y="425"/>
                    <a:pt x="1081" y="425"/>
                  </a:cubicBezTo>
                  <a:cubicBezTo>
                    <a:pt x="1082" y="409"/>
                    <a:pt x="1082" y="409"/>
                    <a:pt x="1082" y="409"/>
                  </a:cubicBezTo>
                  <a:moveTo>
                    <a:pt x="1439" y="309"/>
                  </a:move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39" y="309"/>
                    <a:pt x="1439" y="309"/>
                    <a:pt x="1439" y="309"/>
                  </a:cubicBezTo>
                  <a:moveTo>
                    <a:pt x="1270" y="177"/>
                  </a:moveTo>
                  <a:cubicBezTo>
                    <a:pt x="1270" y="177"/>
                    <a:pt x="1270" y="177"/>
                    <a:pt x="1270" y="177"/>
                  </a:cubicBezTo>
                  <a:cubicBezTo>
                    <a:pt x="1281" y="186"/>
                    <a:pt x="1281" y="186"/>
                    <a:pt x="1281" y="186"/>
                  </a:cubicBezTo>
                  <a:cubicBezTo>
                    <a:pt x="1422" y="297"/>
                    <a:pt x="1422" y="297"/>
                    <a:pt x="1422" y="297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18" y="318"/>
                    <a:pt x="1418" y="318"/>
                    <a:pt x="1418" y="318"/>
                  </a:cubicBezTo>
                  <a:cubicBezTo>
                    <a:pt x="1291" y="375"/>
                    <a:pt x="1291" y="375"/>
                    <a:pt x="1291" y="375"/>
                  </a:cubicBezTo>
                  <a:cubicBezTo>
                    <a:pt x="1276" y="382"/>
                    <a:pt x="1276" y="382"/>
                    <a:pt x="1276" y="382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76" y="383"/>
                    <a:pt x="1276" y="383"/>
                    <a:pt x="1276" y="383"/>
                  </a:cubicBezTo>
                  <a:cubicBezTo>
                    <a:pt x="1291" y="390"/>
                    <a:pt x="1291" y="390"/>
                    <a:pt x="1291" y="390"/>
                  </a:cubicBezTo>
                  <a:cubicBezTo>
                    <a:pt x="1456" y="462"/>
                    <a:pt x="1456" y="462"/>
                    <a:pt x="1456" y="462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67" y="475"/>
                    <a:pt x="1467" y="475"/>
                    <a:pt x="1467" y="475"/>
                  </a:cubicBezTo>
                  <a:cubicBezTo>
                    <a:pt x="1467" y="477"/>
                    <a:pt x="1467" y="477"/>
                    <a:pt x="1467" y="477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70"/>
                    <a:pt x="1474" y="470"/>
                    <a:pt x="1474" y="470"/>
                  </a:cubicBezTo>
                  <a:cubicBezTo>
                    <a:pt x="1474" y="469"/>
                    <a:pt x="1474" y="469"/>
                    <a:pt x="1474" y="469"/>
                  </a:cubicBezTo>
                  <a:cubicBezTo>
                    <a:pt x="1456" y="461"/>
                    <a:pt x="1456" y="461"/>
                    <a:pt x="1456" y="461"/>
                  </a:cubicBezTo>
                  <a:cubicBezTo>
                    <a:pt x="1291" y="389"/>
                    <a:pt x="1291" y="389"/>
                    <a:pt x="1291" y="389"/>
                  </a:cubicBezTo>
                  <a:cubicBezTo>
                    <a:pt x="1277" y="383"/>
                    <a:pt x="1277" y="383"/>
                    <a:pt x="1277" y="383"/>
                  </a:cubicBezTo>
                  <a:cubicBezTo>
                    <a:pt x="1292" y="376"/>
                    <a:pt x="1292" y="376"/>
                    <a:pt x="1292" y="376"/>
                  </a:cubicBezTo>
                  <a:cubicBezTo>
                    <a:pt x="1419" y="318"/>
                    <a:pt x="1419" y="318"/>
                    <a:pt x="1419" y="318"/>
                  </a:cubicBezTo>
                  <a:cubicBezTo>
                    <a:pt x="1438" y="310"/>
                    <a:pt x="1438" y="310"/>
                    <a:pt x="1438" y="310"/>
                  </a:cubicBezTo>
                  <a:cubicBezTo>
                    <a:pt x="1438" y="309"/>
                    <a:pt x="1438" y="309"/>
                    <a:pt x="1438" y="309"/>
                  </a:cubicBezTo>
                  <a:cubicBezTo>
                    <a:pt x="1439" y="309"/>
                    <a:pt x="1439" y="309"/>
                    <a:pt x="1439" y="309"/>
                  </a:cubicBezTo>
                  <a:cubicBezTo>
                    <a:pt x="1423" y="296"/>
                    <a:pt x="1423" y="296"/>
                    <a:pt x="1423" y="296"/>
                  </a:cubicBezTo>
                  <a:cubicBezTo>
                    <a:pt x="1281" y="185"/>
                    <a:pt x="1281" y="185"/>
                    <a:pt x="1281" y="185"/>
                  </a:cubicBezTo>
                  <a:cubicBezTo>
                    <a:pt x="1270" y="177"/>
                    <a:pt x="1270" y="177"/>
                    <a:pt x="1270" y="177"/>
                  </a:cubicBezTo>
                  <a:moveTo>
                    <a:pt x="1269" y="176"/>
                  </a:move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69" y="177"/>
                    <a:pt x="1269" y="177"/>
                  </a:cubicBezTo>
                  <a:cubicBezTo>
                    <a:pt x="1269" y="177"/>
                    <a:pt x="1270" y="177"/>
                    <a:pt x="1270" y="176"/>
                  </a:cubicBezTo>
                  <a:cubicBezTo>
                    <a:pt x="1269" y="176"/>
                    <a:pt x="1269" y="176"/>
                    <a:pt x="1269" y="176"/>
                  </a:cubicBezTo>
                  <a:moveTo>
                    <a:pt x="1078" y="0"/>
                  </a:moveTo>
                  <a:cubicBezTo>
                    <a:pt x="1079" y="1"/>
                    <a:pt x="1079" y="1"/>
                    <a:pt x="1079" y="1"/>
                  </a:cubicBezTo>
                  <a:cubicBezTo>
                    <a:pt x="1071" y="12"/>
                    <a:pt x="1071" y="12"/>
                    <a:pt x="1071" y="12"/>
                  </a:cubicBezTo>
                  <a:cubicBezTo>
                    <a:pt x="895" y="297"/>
                    <a:pt x="895" y="297"/>
                    <a:pt x="895" y="297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69" y="317"/>
                    <a:pt x="869" y="317"/>
                    <a:pt x="869" y="317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644" y="414"/>
                    <a:pt x="644" y="414"/>
                    <a:pt x="644" y="414"/>
                  </a:cubicBezTo>
                  <a:cubicBezTo>
                    <a:pt x="644" y="415"/>
                    <a:pt x="644" y="415"/>
                    <a:pt x="644" y="415"/>
                  </a:cubicBezTo>
                  <a:cubicBezTo>
                    <a:pt x="658" y="408"/>
                    <a:pt x="658" y="408"/>
                    <a:pt x="658" y="408"/>
                  </a:cubicBezTo>
                  <a:cubicBezTo>
                    <a:pt x="869" y="318"/>
                    <a:pt x="869" y="318"/>
                    <a:pt x="869" y="318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790" y="655"/>
                    <a:pt x="790" y="655"/>
                    <a:pt x="790" y="655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80" y="656"/>
                    <a:pt x="780" y="656"/>
                    <a:pt x="780" y="656"/>
                  </a:cubicBezTo>
                  <a:cubicBezTo>
                    <a:pt x="648" y="429"/>
                    <a:pt x="648" y="429"/>
                    <a:pt x="648" y="429"/>
                  </a:cubicBezTo>
                  <a:cubicBezTo>
                    <a:pt x="642" y="418"/>
                    <a:pt x="642" y="418"/>
                    <a:pt x="642" y="418"/>
                  </a:cubicBezTo>
                  <a:cubicBezTo>
                    <a:pt x="641" y="419"/>
                    <a:pt x="641" y="419"/>
                    <a:pt x="641" y="419"/>
                  </a:cubicBezTo>
                  <a:cubicBezTo>
                    <a:pt x="647" y="429"/>
                    <a:pt x="647" y="429"/>
                    <a:pt x="647" y="429"/>
                  </a:cubicBezTo>
                  <a:cubicBezTo>
                    <a:pt x="779" y="656"/>
                    <a:pt x="779" y="656"/>
                    <a:pt x="779" y="656"/>
                  </a:cubicBezTo>
                  <a:cubicBezTo>
                    <a:pt x="786" y="668"/>
                    <a:pt x="786" y="668"/>
                    <a:pt x="786" y="668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69"/>
                    <a:pt x="786" y="669"/>
                    <a:pt x="786" y="669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0"/>
                    <a:pt x="786" y="670"/>
                    <a:pt x="786" y="670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6" y="672"/>
                    <a:pt x="786" y="672"/>
                    <a:pt x="786" y="672"/>
                  </a:cubicBezTo>
                  <a:cubicBezTo>
                    <a:pt x="784" y="689"/>
                    <a:pt x="784" y="689"/>
                    <a:pt x="784" y="689"/>
                  </a:cubicBezTo>
                  <a:cubicBezTo>
                    <a:pt x="765" y="858"/>
                    <a:pt x="765" y="858"/>
                    <a:pt x="765" y="858"/>
                  </a:cubicBezTo>
                  <a:cubicBezTo>
                    <a:pt x="764" y="868"/>
                    <a:pt x="764" y="868"/>
                    <a:pt x="764" y="868"/>
                  </a:cubicBezTo>
                  <a:cubicBezTo>
                    <a:pt x="765" y="868"/>
                    <a:pt x="765" y="868"/>
                    <a:pt x="765" y="868"/>
                  </a:cubicBezTo>
                  <a:cubicBezTo>
                    <a:pt x="766" y="858"/>
                    <a:pt x="766" y="858"/>
                    <a:pt x="766" y="858"/>
                  </a:cubicBezTo>
                  <a:cubicBezTo>
                    <a:pt x="785" y="689"/>
                    <a:pt x="785" y="689"/>
                    <a:pt x="785" y="689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2"/>
                    <a:pt x="787" y="672"/>
                    <a:pt x="787" y="672"/>
                  </a:cubicBezTo>
                  <a:cubicBezTo>
                    <a:pt x="787" y="670"/>
                    <a:pt x="787" y="670"/>
                    <a:pt x="787" y="670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87" y="669"/>
                    <a:pt x="787" y="669"/>
                    <a:pt x="787" y="669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995" y="496"/>
                    <a:pt x="995" y="496"/>
                    <a:pt x="995" y="496"/>
                  </a:cubicBezTo>
                  <a:cubicBezTo>
                    <a:pt x="798" y="660"/>
                    <a:pt x="798" y="660"/>
                    <a:pt x="798" y="660"/>
                  </a:cubicBezTo>
                  <a:cubicBezTo>
                    <a:pt x="787" y="668"/>
                    <a:pt x="787" y="668"/>
                    <a:pt x="787" y="668"/>
                  </a:cubicBezTo>
                  <a:cubicBezTo>
                    <a:pt x="791" y="656"/>
                    <a:pt x="791" y="656"/>
                    <a:pt x="791" y="656"/>
                  </a:cubicBezTo>
                  <a:cubicBezTo>
                    <a:pt x="882" y="329"/>
                    <a:pt x="882" y="329"/>
                    <a:pt x="882" y="329"/>
                  </a:cubicBezTo>
                  <a:cubicBezTo>
                    <a:pt x="887" y="310"/>
                    <a:pt x="887" y="310"/>
                    <a:pt x="887" y="310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1074" y="422"/>
                    <a:pt x="1074" y="422"/>
                    <a:pt x="1074" y="422"/>
                  </a:cubicBezTo>
                  <a:cubicBezTo>
                    <a:pt x="1074" y="421"/>
                    <a:pt x="1074" y="421"/>
                    <a:pt x="1074" y="421"/>
                  </a:cubicBezTo>
                  <a:cubicBezTo>
                    <a:pt x="1063" y="415"/>
                    <a:pt x="1063" y="415"/>
                    <a:pt x="1063" y="415"/>
                  </a:cubicBezTo>
                  <a:cubicBezTo>
                    <a:pt x="901" y="318"/>
                    <a:pt x="901" y="318"/>
                    <a:pt x="901" y="318"/>
                  </a:cubicBezTo>
                  <a:cubicBezTo>
                    <a:pt x="888" y="310"/>
                    <a:pt x="888" y="310"/>
                    <a:pt x="888" y="310"/>
                  </a:cubicBezTo>
                  <a:cubicBezTo>
                    <a:pt x="895" y="298"/>
                    <a:pt x="895" y="298"/>
                    <a:pt x="895" y="298"/>
                  </a:cubicBezTo>
                  <a:cubicBezTo>
                    <a:pt x="1072" y="13"/>
                    <a:pt x="1072" y="13"/>
                    <a:pt x="1072" y="13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80" y="15"/>
                    <a:pt x="1080" y="15"/>
                    <a:pt x="1080" y="15"/>
                  </a:cubicBezTo>
                  <a:cubicBezTo>
                    <a:pt x="1102" y="191"/>
                    <a:pt x="1102" y="191"/>
                    <a:pt x="1102" y="191"/>
                  </a:cubicBezTo>
                  <a:cubicBezTo>
                    <a:pt x="1103" y="206"/>
                    <a:pt x="1103" y="206"/>
                    <a:pt x="1103" y="206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082" y="409"/>
                    <a:pt x="1082" y="409"/>
                    <a:pt x="1082" y="409"/>
                  </a:cubicBezTo>
                  <a:cubicBezTo>
                    <a:pt x="1083" y="408"/>
                    <a:pt x="1083" y="408"/>
                    <a:pt x="1083" y="408"/>
                  </a:cubicBezTo>
                  <a:cubicBezTo>
                    <a:pt x="1083" y="402"/>
                    <a:pt x="1083" y="402"/>
                    <a:pt x="1083" y="402"/>
                  </a:cubicBezTo>
                  <a:cubicBezTo>
                    <a:pt x="1102" y="221"/>
                    <a:pt x="1102" y="221"/>
                    <a:pt x="1102" y="221"/>
                  </a:cubicBezTo>
                  <a:cubicBezTo>
                    <a:pt x="1104" y="206"/>
                    <a:pt x="1104" y="206"/>
                    <a:pt x="1104" y="206"/>
                  </a:cubicBezTo>
                  <a:cubicBezTo>
                    <a:pt x="1102" y="190"/>
                    <a:pt x="1102" y="190"/>
                    <a:pt x="1102" y="190"/>
                  </a:cubicBezTo>
                  <a:cubicBezTo>
                    <a:pt x="1081" y="15"/>
                    <a:pt x="1081" y="15"/>
                    <a:pt x="1081" y="15"/>
                  </a:cubicBezTo>
                  <a:cubicBezTo>
                    <a:pt x="1079" y="2"/>
                    <a:pt x="1079" y="2"/>
                    <a:pt x="1079" y="2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255" y="164"/>
                    <a:pt x="1255" y="164"/>
                    <a:pt x="1255" y="164"/>
                  </a:cubicBezTo>
                  <a:cubicBezTo>
                    <a:pt x="1268" y="176"/>
                    <a:pt x="1268" y="176"/>
                    <a:pt x="1268" y="176"/>
                  </a:cubicBezTo>
                  <a:cubicBezTo>
                    <a:pt x="1269" y="176"/>
                    <a:pt x="1269" y="176"/>
                    <a:pt x="1269" y="176"/>
                  </a:cubicBezTo>
                  <a:cubicBezTo>
                    <a:pt x="1255" y="163"/>
                    <a:pt x="1255" y="163"/>
                    <a:pt x="1255" y="163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078" y="0"/>
                    <a:pt x="1078" y="0"/>
                    <a:pt x="1078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237"/>
            <p:cNvSpPr>
              <a:spLocks noEditPoints="1"/>
            </p:cNvSpPr>
            <p:nvPr userDrawn="1"/>
          </p:nvSpPr>
          <p:spPr bwMode="auto">
            <a:xfrm>
              <a:off x="10094914" y="4827588"/>
              <a:ext cx="1560513" cy="2090738"/>
            </a:xfrm>
            <a:custGeom>
              <a:avLst/>
              <a:gdLst>
                <a:gd name="T0" fmla="*/ 2 w 983"/>
                <a:gd name="T1" fmla="*/ 1317 h 1317"/>
                <a:gd name="T2" fmla="*/ 2 w 983"/>
                <a:gd name="T3" fmla="*/ 1317 h 1317"/>
                <a:gd name="T4" fmla="*/ 460 w 983"/>
                <a:gd name="T5" fmla="*/ 988 h 1317"/>
                <a:gd name="T6" fmla="*/ 453 w 983"/>
                <a:gd name="T7" fmla="*/ 1015 h 1317"/>
                <a:gd name="T8" fmla="*/ 428 w 983"/>
                <a:gd name="T9" fmla="*/ 1041 h 1317"/>
                <a:gd name="T10" fmla="*/ 22 w 983"/>
                <a:gd name="T11" fmla="*/ 1302 h 1317"/>
                <a:gd name="T12" fmla="*/ 0 w 983"/>
                <a:gd name="T13" fmla="*/ 1315 h 1317"/>
                <a:gd name="T14" fmla="*/ 2 w 983"/>
                <a:gd name="T15" fmla="*/ 1317 h 1317"/>
                <a:gd name="T16" fmla="*/ 2 w 983"/>
                <a:gd name="T17" fmla="*/ 1317 h 1317"/>
                <a:gd name="T18" fmla="*/ 20 w 983"/>
                <a:gd name="T19" fmla="*/ 1304 h 1317"/>
                <a:gd name="T20" fmla="*/ 39 w 983"/>
                <a:gd name="T21" fmla="*/ 1293 h 1317"/>
                <a:gd name="T22" fmla="*/ 451 w 983"/>
                <a:gd name="T23" fmla="*/ 1028 h 1317"/>
                <a:gd name="T24" fmla="*/ 455 w 983"/>
                <a:gd name="T25" fmla="*/ 1013 h 1317"/>
                <a:gd name="T26" fmla="*/ 532 w 983"/>
                <a:gd name="T27" fmla="*/ 731 h 1317"/>
                <a:gd name="T28" fmla="*/ 970 w 983"/>
                <a:gd name="T29" fmla="*/ 0 h 1317"/>
                <a:gd name="T30" fmla="*/ 968 w 983"/>
                <a:gd name="T31" fmla="*/ 2 h 1317"/>
                <a:gd name="T32" fmla="*/ 957 w 983"/>
                <a:gd name="T33" fmla="*/ 17 h 1317"/>
                <a:gd name="T34" fmla="*/ 628 w 983"/>
                <a:gd name="T35" fmla="*/ 429 h 1317"/>
                <a:gd name="T36" fmla="*/ 618 w 983"/>
                <a:gd name="T37" fmla="*/ 440 h 1317"/>
                <a:gd name="T38" fmla="*/ 603 w 983"/>
                <a:gd name="T39" fmla="*/ 462 h 1317"/>
                <a:gd name="T40" fmla="*/ 598 w 983"/>
                <a:gd name="T41" fmla="*/ 485 h 1317"/>
                <a:gd name="T42" fmla="*/ 530 w 983"/>
                <a:gd name="T43" fmla="*/ 727 h 1317"/>
                <a:gd name="T44" fmla="*/ 598 w 983"/>
                <a:gd name="T45" fmla="*/ 487 h 1317"/>
                <a:gd name="T46" fmla="*/ 598 w 983"/>
                <a:gd name="T47" fmla="*/ 485 h 1317"/>
                <a:gd name="T48" fmla="*/ 603 w 983"/>
                <a:gd name="T49" fmla="*/ 462 h 1317"/>
                <a:gd name="T50" fmla="*/ 618 w 983"/>
                <a:gd name="T51" fmla="*/ 442 h 1317"/>
                <a:gd name="T52" fmla="*/ 628 w 983"/>
                <a:gd name="T53" fmla="*/ 429 h 1317"/>
                <a:gd name="T54" fmla="*/ 959 w 983"/>
                <a:gd name="T55" fmla="*/ 17 h 1317"/>
                <a:gd name="T56" fmla="*/ 970 w 983"/>
                <a:gd name="T57" fmla="*/ 4 h 1317"/>
                <a:gd name="T58" fmla="*/ 970 w 983"/>
                <a:gd name="T59" fmla="*/ 8 h 1317"/>
                <a:gd name="T60" fmla="*/ 981 w 983"/>
                <a:gd name="T61" fmla="*/ 355 h 1317"/>
                <a:gd name="T62" fmla="*/ 951 w 983"/>
                <a:gd name="T63" fmla="*/ 397 h 1317"/>
                <a:gd name="T64" fmla="*/ 617 w 983"/>
                <a:gd name="T65" fmla="*/ 470 h 1317"/>
                <a:gd name="T66" fmla="*/ 617 w 983"/>
                <a:gd name="T67" fmla="*/ 472 h 1317"/>
                <a:gd name="T68" fmla="*/ 645 w 983"/>
                <a:gd name="T69" fmla="*/ 464 h 1317"/>
                <a:gd name="T70" fmla="*/ 983 w 983"/>
                <a:gd name="T71" fmla="*/ 391 h 1317"/>
                <a:gd name="T72" fmla="*/ 983 w 983"/>
                <a:gd name="T73" fmla="*/ 389 h 1317"/>
                <a:gd name="T74" fmla="*/ 972 w 983"/>
                <a:gd name="T75" fmla="*/ 36 h 1317"/>
                <a:gd name="T76" fmla="*/ 970 w 983"/>
                <a:gd name="T77" fmla="*/ 4 h 1317"/>
                <a:gd name="T78" fmla="*/ 970 w 983"/>
                <a:gd name="T79" fmla="*/ 2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3" h="1317">
                  <a:moveTo>
                    <a:pt x="2" y="1317"/>
                  </a:move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close/>
                  <a:moveTo>
                    <a:pt x="530" y="729"/>
                  </a:moveTo>
                  <a:lnTo>
                    <a:pt x="460" y="988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49" y="1028"/>
                  </a:lnTo>
                  <a:lnTo>
                    <a:pt x="428" y="1041"/>
                  </a:lnTo>
                  <a:lnTo>
                    <a:pt x="37" y="1293"/>
                  </a:lnTo>
                  <a:lnTo>
                    <a:pt x="22" y="1302"/>
                  </a:lnTo>
                  <a:lnTo>
                    <a:pt x="20" y="1302"/>
                  </a:lnTo>
                  <a:lnTo>
                    <a:pt x="0" y="1315"/>
                  </a:lnTo>
                  <a:lnTo>
                    <a:pt x="0" y="1315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4" y="1315"/>
                  </a:lnTo>
                  <a:lnTo>
                    <a:pt x="20" y="1304"/>
                  </a:lnTo>
                  <a:lnTo>
                    <a:pt x="20" y="1304"/>
                  </a:lnTo>
                  <a:lnTo>
                    <a:pt x="39" y="1293"/>
                  </a:lnTo>
                  <a:lnTo>
                    <a:pt x="428" y="1043"/>
                  </a:lnTo>
                  <a:lnTo>
                    <a:pt x="451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0" y="988"/>
                  </a:lnTo>
                  <a:lnTo>
                    <a:pt x="532" y="731"/>
                  </a:lnTo>
                  <a:lnTo>
                    <a:pt x="530" y="729"/>
                  </a:lnTo>
                  <a:close/>
                  <a:moveTo>
                    <a:pt x="970" y="0"/>
                  </a:moveTo>
                  <a:lnTo>
                    <a:pt x="970" y="2"/>
                  </a:lnTo>
                  <a:lnTo>
                    <a:pt x="968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0"/>
                  </a:lnTo>
                  <a:lnTo>
                    <a:pt x="628" y="429"/>
                  </a:lnTo>
                  <a:lnTo>
                    <a:pt x="620" y="438"/>
                  </a:lnTo>
                  <a:lnTo>
                    <a:pt x="618" y="440"/>
                  </a:lnTo>
                  <a:lnTo>
                    <a:pt x="605" y="457"/>
                  </a:lnTo>
                  <a:lnTo>
                    <a:pt x="603" y="462"/>
                  </a:lnTo>
                  <a:lnTo>
                    <a:pt x="603" y="464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0" y="727"/>
                  </a:lnTo>
                  <a:lnTo>
                    <a:pt x="532" y="729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3" y="464"/>
                  </a:lnTo>
                  <a:lnTo>
                    <a:pt x="603" y="462"/>
                  </a:lnTo>
                  <a:lnTo>
                    <a:pt x="605" y="457"/>
                  </a:lnTo>
                  <a:lnTo>
                    <a:pt x="618" y="442"/>
                  </a:lnTo>
                  <a:lnTo>
                    <a:pt x="618" y="440"/>
                  </a:lnTo>
                  <a:lnTo>
                    <a:pt x="628" y="429"/>
                  </a:lnTo>
                  <a:lnTo>
                    <a:pt x="947" y="30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0" y="4"/>
                  </a:lnTo>
                  <a:lnTo>
                    <a:pt x="970" y="6"/>
                  </a:lnTo>
                  <a:lnTo>
                    <a:pt x="970" y="8"/>
                  </a:lnTo>
                  <a:lnTo>
                    <a:pt x="970" y="36"/>
                  </a:lnTo>
                  <a:lnTo>
                    <a:pt x="981" y="355"/>
                  </a:lnTo>
                  <a:lnTo>
                    <a:pt x="983" y="391"/>
                  </a:lnTo>
                  <a:lnTo>
                    <a:pt x="951" y="397"/>
                  </a:lnTo>
                  <a:lnTo>
                    <a:pt x="647" y="464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4"/>
                  </a:lnTo>
                  <a:lnTo>
                    <a:pt x="951" y="399"/>
                  </a:lnTo>
                  <a:lnTo>
                    <a:pt x="983" y="391"/>
                  </a:lnTo>
                  <a:lnTo>
                    <a:pt x="983" y="391"/>
                  </a:lnTo>
                  <a:lnTo>
                    <a:pt x="983" y="389"/>
                  </a:lnTo>
                  <a:lnTo>
                    <a:pt x="983" y="355"/>
                  </a:lnTo>
                  <a:lnTo>
                    <a:pt x="972" y="36"/>
                  </a:lnTo>
                  <a:lnTo>
                    <a:pt x="970" y="6"/>
                  </a:lnTo>
                  <a:lnTo>
                    <a:pt x="970" y="4"/>
                  </a:lnTo>
                  <a:lnTo>
                    <a:pt x="970" y="4"/>
                  </a:lnTo>
                  <a:lnTo>
                    <a:pt x="970" y="2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238"/>
            <p:cNvSpPr>
              <a:spLocks noEditPoints="1"/>
            </p:cNvSpPr>
            <p:nvPr userDrawn="1"/>
          </p:nvSpPr>
          <p:spPr bwMode="auto">
            <a:xfrm>
              <a:off x="10094914" y="4827588"/>
              <a:ext cx="1560513" cy="2090738"/>
            </a:xfrm>
            <a:custGeom>
              <a:avLst/>
              <a:gdLst>
                <a:gd name="T0" fmla="*/ 2 w 983"/>
                <a:gd name="T1" fmla="*/ 1317 h 1317"/>
                <a:gd name="T2" fmla="*/ 2 w 983"/>
                <a:gd name="T3" fmla="*/ 1317 h 1317"/>
                <a:gd name="T4" fmla="*/ 460 w 983"/>
                <a:gd name="T5" fmla="*/ 988 h 1317"/>
                <a:gd name="T6" fmla="*/ 453 w 983"/>
                <a:gd name="T7" fmla="*/ 1015 h 1317"/>
                <a:gd name="T8" fmla="*/ 428 w 983"/>
                <a:gd name="T9" fmla="*/ 1041 h 1317"/>
                <a:gd name="T10" fmla="*/ 22 w 983"/>
                <a:gd name="T11" fmla="*/ 1302 h 1317"/>
                <a:gd name="T12" fmla="*/ 0 w 983"/>
                <a:gd name="T13" fmla="*/ 1315 h 1317"/>
                <a:gd name="T14" fmla="*/ 2 w 983"/>
                <a:gd name="T15" fmla="*/ 1317 h 1317"/>
                <a:gd name="T16" fmla="*/ 2 w 983"/>
                <a:gd name="T17" fmla="*/ 1317 h 1317"/>
                <a:gd name="T18" fmla="*/ 20 w 983"/>
                <a:gd name="T19" fmla="*/ 1304 h 1317"/>
                <a:gd name="T20" fmla="*/ 39 w 983"/>
                <a:gd name="T21" fmla="*/ 1293 h 1317"/>
                <a:gd name="T22" fmla="*/ 451 w 983"/>
                <a:gd name="T23" fmla="*/ 1028 h 1317"/>
                <a:gd name="T24" fmla="*/ 455 w 983"/>
                <a:gd name="T25" fmla="*/ 1013 h 1317"/>
                <a:gd name="T26" fmla="*/ 532 w 983"/>
                <a:gd name="T27" fmla="*/ 731 h 1317"/>
                <a:gd name="T28" fmla="*/ 970 w 983"/>
                <a:gd name="T29" fmla="*/ 0 h 1317"/>
                <a:gd name="T30" fmla="*/ 968 w 983"/>
                <a:gd name="T31" fmla="*/ 2 h 1317"/>
                <a:gd name="T32" fmla="*/ 957 w 983"/>
                <a:gd name="T33" fmla="*/ 17 h 1317"/>
                <a:gd name="T34" fmla="*/ 628 w 983"/>
                <a:gd name="T35" fmla="*/ 429 h 1317"/>
                <a:gd name="T36" fmla="*/ 618 w 983"/>
                <a:gd name="T37" fmla="*/ 440 h 1317"/>
                <a:gd name="T38" fmla="*/ 603 w 983"/>
                <a:gd name="T39" fmla="*/ 462 h 1317"/>
                <a:gd name="T40" fmla="*/ 598 w 983"/>
                <a:gd name="T41" fmla="*/ 485 h 1317"/>
                <a:gd name="T42" fmla="*/ 530 w 983"/>
                <a:gd name="T43" fmla="*/ 727 h 1317"/>
                <a:gd name="T44" fmla="*/ 598 w 983"/>
                <a:gd name="T45" fmla="*/ 487 h 1317"/>
                <a:gd name="T46" fmla="*/ 598 w 983"/>
                <a:gd name="T47" fmla="*/ 485 h 1317"/>
                <a:gd name="T48" fmla="*/ 603 w 983"/>
                <a:gd name="T49" fmla="*/ 462 h 1317"/>
                <a:gd name="T50" fmla="*/ 618 w 983"/>
                <a:gd name="T51" fmla="*/ 442 h 1317"/>
                <a:gd name="T52" fmla="*/ 628 w 983"/>
                <a:gd name="T53" fmla="*/ 429 h 1317"/>
                <a:gd name="T54" fmla="*/ 959 w 983"/>
                <a:gd name="T55" fmla="*/ 17 h 1317"/>
                <a:gd name="T56" fmla="*/ 970 w 983"/>
                <a:gd name="T57" fmla="*/ 4 h 1317"/>
                <a:gd name="T58" fmla="*/ 970 w 983"/>
                <a:gd name="T59" fmla="*/ 8 h 1317"/>
                <a:gd name="T60" fmla="*/ 981 w 983"/>
                <a:gd name="T61" fmla="*/ 355 h 1317"/>
                <a:gd name="T62" fmla="*/ 951 w 983"/>
                <a:gd name="T63" fmla="*/ 397 h 1317"/>
                <a:gd name="T64" fmla="*/ 617 w 983"/>
                <a:gd name="T65" fmla="*/ 470 h 1317"/>
                <a:gd name="T66" fmla="*/ 617 w 983"/>
                <a:gd name="T67" fmla="*/ 472 h 1317"/>
                <a:gd name="T68" fmla="*/ 645 w 983"/>
                <a:gd name="T69" fmla="*/ 464 h 1317"/>
                <a:gd name="T70" fmla="*/ 983 w 983"/>
                <a:gd name="T71" fmla="*/ 391 h 1317"/>
                <a:gd name="T72" fmla="*/ 983 w 983"/>
                <a:gd name="T73" fmla="*/ 389 h 1317"/>
                <a:gd name="T74" fmla="*/ 972 w 983"/>
                <a:gd name="T75" fmla="*/ 36 h 1317"/>
                <a:gd name="T76" fmla="*/ 970 w 983"/>
                <a:gd name="T77" fmla="*/ 4 h 1317"/>
                <a:gd name="T78" fmla="*/ 970 w 983"/>
                <a:gd name="T79" fmla="*/ 2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3" h="1317">
                  <a:moveTo>
                    <a:pt x="2" y="1317"/>
                  </a:move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moveTo>
                    <a:pt x="530" y="729"/>
                  </a:moveTo>
                  <a:lnTo>
                    <a:pt x="460" y="988"/>
                  </a:lnTo>
                  <a:lnTo>
                    <a:pt x="453" y="1013"/>
                  </a:lnTo>
                  <a:lnTo>
                    <a:pt x="453" y="1015"/>
                  </a:lnTo>
                  <a:lnTo>
                    <a:pt x="449" y="1028"/>
                  </a:lnTo>
                  <a:lnTo>
                    <a:pt x="428" y="1041"/>
                  </a:lnTo>
                  <a:lnTo>
                    <a:pt x="37" y="1293"/>
                  </a:lnTo>
                  <a:lnTo>
                    <a:pt x="22" y="1302"/>
                  </a:lnTo>
                  <a:lnTo>
                    <a:pt x="20" y="1302"/>
                  </a:lnTo>
                  <a:lnTo>
                    <a:pt x="0" y="1315"/>
                  </a:lnTo>
                  <a:lnTo>
                    <a:pt x="0" y="1315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2" y="1317"/>
                  </a:lnTo>
                  <a:lnTo>
                    <a:pt x="4" y="1315"/>
                  </a:lnTo>
                  <a:lnTo>
                    <a:pt x="20" y="1304"/>
                  </a:lnTo>
                  <a:lnTo>
                    <a:pt x="20" y="1304"/>
                  </a:lnTo>
                  <a:lnTo>
                    <a:pt x="39" y="1293"/>
                  </a:lnTo>
                  <a:lnTo>
                    <a:pt x="428" y="1043"/>
                  </a:lnTo>
                  <a:lnTo>
                    <a:pt x="451" y="1028"/>
                  </a:lnTo>
                  <a:lnTo>
                    <a:pt x="455" y="1015"/>
                  </a:lnTo>
                  <a:lnTo>
                    <a:pt x="455" y="1013"/>
                  </a:lnTo>
                  <a:lnTo>
                    <a:pt x="460" y="988"/>
                  </a:lnTo>
                  <a:lnTo>
                    <a:pt x="532" y="731"/>
                  </a:lnTo>
                  <a:lnTo>
                    <a:pt x="530" y="729"/>
                  </a:lnTo>
                  <a:moveTo>
                    <a:pt x="970" y="0"/>
                  </a:moveTo>
                  <a:lnTo>
                    <a:pt x="970" y="2"/>
                  </a:lnTo>
                  <a:lnTo>
                    <a:pt x="968" y="2"/>
                  </a:lnTo>
                  <a:lnTo>
                    <a:pt x="957" y="17"/>
                  </a:lnTo>
                  <a:lnTo>
                    <a:pt x="957" y="17"/>
                  </a:lnTo>
                  <a:lnTo>
                    <a:pt x="946" y="30"/>
                  </a:lnTo>
                  <a:lnTo>
                    <a:pt x="628" y="429"/>
                  </a:lnTo>
                  <a:lnTo>
                    <a:pt x="620" y="438"/>
                  </a:lnTo>
                  <a:lnTo>
                    <a:pt x="618" y="440"/>
                  </a:lnTo>
                  <a:lnTo>
                    <a:pt x="605" y="457"/>
                  </a:lnTo>
                  <a:lnTo>
                    <a:pt x="603" y="462"/>
                  </a:lnTo>
                  <a:lnTo>
                    <a:pt x="603" y="464"/>
                  </a:lnTo>
                  <a:lnTo>
                    <a:pt x="598" y="485"/>
                  </a:lnTo>
                  <a:lnTo>
                    <a:pt x="596" y="487"/>
                  </a:lnTo>
                  <a:lnTo>
                    <a:pt x="530" y="727"/>
                  </a:lnTo>
                  <a:lnTo>
                    <a:pt x="532" y="729"/>
                  </a:lnTo>
                  <a:lnTo>
                    <a:pt x="598" y="487"/>
                  </a:lnTo>
                  <a:lnTo>
                    <a:pt x="598" y="487"/>
                  </a:lnTo>
                  <a:lnTo>
                    <a:pt x="598" y="485"/>
                  </a:lnTo>
                  <a:lnTo>
                    <a:pt x="603" y="464"/>
                  </a:lnTo>
                  <a:lnTo>
                    <a:pt x="603" y="462"/>
                  </a:lnTo>
                  <a:lnTo>
                    <a:pt x="605" y="457"/>
                  </a:lnTo>
                  <a:lnTo>
                    <a:pt x="618" y="442"/>
                  </a:lnTo>
                  <a:lnTo>
                    <a:pt x="618" y="440"/>
                  </a:lnTo>
                  <a:lnTo>
                    <a:pt x="628" y="429"/>
                  </a:lnTo>
                  <a:lnTo>
                    <a:pt x="947" y="30"/>
                  </a:lnTo>
                  <a:lnTo>
                    <a:pt x="959" y="17"/>
                  </a:lnTo>
                  <a:lnTo>
                    <a:pt x="959" y="17"/>
                  </a:lnTo>
                  <a:lnTo>
                    <a:pt x="970" y="4"/>
                  </a:lnTo>
                  <a:lnTo>
                    <a:pt x="970" y="6"/>
                  </a:lnTo>
                  <a:lnTo>
                    <a:pt x="970" y="8"/>
                  </a:lnTo>
                  <a:lnTo>
                    <a:pt x="970" y="36"/>
                  </a:lnTo>
                  <a:lnTo>
                    <a:pt x="981" y="355"/>
                  </a:lnTo>
                  <a:lnTo>
                    <a:pt x="983" y="391"/>
                  </a:lnTo>
                  <a:lnTo>
                    <a:pt x="951" y="397"/>
                  </a:lnTo>
                  <a:lnTo>
                    <a:pt x="647" y="464"/>
                  </a:lnTo>
                  <a:lnTo>
                    <a:pt x="617" y="470"/>
                  </a:lnTo>
                  <a:lnTo>
                    <a:pt x="615" y="470"/>
                  </a:lnTo>
                  <a:lnTo>
                    <a:pt x="617" y="472"/>
                  </a:lnTo>
                  <a:lnTo>
                    <a:pt x="617" y="472"/>
                  </a:lnTo>
                  <a:lnTo>
                    <a:pt x="645" y="464"/>
                  </a:lnTo>
                  <a:lnTo>
                    <a:pt x="951" y="399"/>
                  </a:lnTo>
                  <a:lnTo>
                    <a:pt x="983" y="391"/>
                  </a:lnTo>
                  <a:lnTo>
                    <a:pt x="983" y="391"/>
                  </a:lnTo>
                  <a:lnTo>
                    <a:pt x="983" y="389"/>
                  </a:lnTo>
                  <a:lnTo>
                    <a:pt x="983" y="355"/>
                  </a:lnTo>
                  <a:lnTo>
                    <a:pt x="972" y="36"/>
                  </a:lnTo>
                  <a:lnTo>
                    <a:pt x="970" y="6"/>
                  </a:lnTo>
                  <a:lnTo>
                    <a:pt x="970" y="4"/>
                  </a:lnTo>
                  <a:lnTo>
                    <a:pt x="970" y="4"/>
                  </a:lnTo>
                  <a:lnTo>
                    <a:pt x="970" y="2"/>
                  </a:lnTo>
                  <a:lnTo>
                    <a:pt x="970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239"/>
            <p:cNvSpPr>
              <a:spLocks noEditPoints="1"/>
            </p:cNvSpPr>
            <p:nvPr userDrawn="1"/>
          </p:nvSpPr>
          <p:spPr bwMode="auto">
            <a:xfrm>
              <a:off x="10499726" y="5254626"/>
              <a:ext cx="2454275" cy="3462338"/>
            </a:xfrm>
            <a:custGeom>
              <a:avLst/>
              <a:gdLst>
                <a:gd name="T0" fmla="*/ 1023 w 1546"/>
                <a:gd name="T1" fmla="*/ 2181 h 2181"/>
                <a:gd name="T2" fmla="*/ 262 w 1546"/>
                <a:gd name="T3" fmla="*/ 2085 h 2181"/>
                <a:gd name="T4" fmla="*/ 283 w 1546"/>
                <a:gd name="T5" fmla="*/ 2104 h 2181"/>
                <a:gd name="T6" fmla="*/ 1022 w 1546"/>
                <a:gd name="T7" fmla="*/ 2179 h 2181"/>
                <a:gd name="T8" fmla="*/ 283 w 1546"/>
                <a:gd name="T9" fmla="*/ 2102 h 2181"/>
                <a:gd name="T10" fmla="*/ 1272 w 1546"/>
                <a:gd name="T11" fmla="*/ 1848 h 2181"/>
                <a:gd name="T12" fmla="*/ 1023 w 1546"/>
                <a:gd name="T13" fmla="*/ 2179 h 2181"/>
                <a:gd name="T14" fmla="*/ 1273 w 1546"/>
                <a:gd name="T15" fmla="*/ 1848 h 2181"/>
                <a:gd name="T16" fmla="*/ 1522 w 1546"/>
                <a:gd name="T17" fmla="*/ 1520 h 2181"/>
                <a:gd name="T18" fmla="*/ 1522 w 1546"/>
                <a:gd name="T19" fmla="*/ 1520 h 2181"/>
                <a:gd name="T20" fmla="*/ 1540 w 1546"/>
                <a:gd name="T21" fmla="*/ 1497 h 2181"/>
                <a:gd name="T22" fmla="*/ 1535 w 1546"/>
                <a:gd name="T23" fmla="*/ 1503 h 2181"/>
                <a:gd name="T24" fmla="*/ 1544 w 1546"/>
                <a:gd name="T25" fmla="*/ 1490 h 2181"/>
                <a:gd name="T26" fmla="*/ 1531 w 1546"/>
                <a:gd name="T27" fmla="*/ 1490 h 2181"/>
                <a:gd name="T28" fmla="*/ 700 w 1546"/>
                <a:gd name="T29" fmla="*/ 1492 h 2181"/>
                <a:gd name="T30" fmla="*/ 1503 w 1546"/>
                <a:gd name="T31" fmla="*/ 1490 h 2181"/>
                <a:gd name="T32" fmla="*/ 1542 w 1546"/>
                <a:gd name="T33" fmla="*/ 1490 h 2181"/>
                <a:gd name="T34" fmla="*/ 1540 w 1546"/>
                <a:gd name="T35" fmla="*/ 1495 h 2181"/>
                <a:gd name="T36" fmla="*/ 659 w 1546"/>
                <a:gd name="T37" fmla="*/ 1118 h 2181"/>
                <a:gd name="T38" fmla="*/ 659 w 1546"/>
                <a:gd name="T39" fmla="*/ 1121 h 2181"/>
                <a:gd name="T40" fmla="*/ 674 w 1546"/>
                <a:gd name="T41" fmla="*/ 1493 h 2181"/>
                <a:gd name="T42" fmla="*/ 676 w 1546"/>
                <a:gd name="T43" fmla="*/ 1492 h 2181"/>
                <a:gd name="T44" fmla="*/ 659 w 1546"/>
                <a:gd name="T45" fmla="*/ 1121 h 2181"/>
                <a:gd name="T46" fmla="*/ 1093 w 1546"/>
                <a:gd name="T47" fmla="*/ 282 h 2181"/>
                <a:gd name="T48" fmla="*/ 1076 w 1546"/>
                <a:gd name="T49" fmla="*/ 316 h 2181"/>
                <a:gd name="T50" fmla="*/ 1076 w 1546"/>
                <a:gd name="T51" fmla="*/ 316 h 2181"/>
                <a:gd name="T52" fmla="*/ 1095 w 1546"/>
                <a:gd name="T53" fmla="*/ 284 h 2181"/>
                <a:gd name="T54" fmla="*/ 662 w 1546"/>
                <a:gd name="T55" fmla="*/ 1108 h 2181"/>
                <a:gd name="T56" fmla="*/ 2 w 1546"/>
                <a:gd name="T57" fmla="*/ 0 h 2181"/>
                <a:gd name="T58" fmla="*/ 10 w 1546"/>
                <a:gd name="T59" fmla="*/ 15 h 2181"/>
                <a:gd name="T60" fmla="*/ 275 w 1546"/>
                <a:gd name="T61" fmla="*/ 460 h 2181"/>
                <a:gd name="T62" fmla="*/ 410 w 1546"/>
                <a:gd name="T63" fmla="*/ 688 h 2181"/>
                <a:gd name="T64" fmla="*/ 657 w 1546"/>
                <a:gd name="T65" fmla="*/ 1099 h 2181"/>
                <a:gd name="T66" fmla="*/ 655 w 1546"/>
                <a:gd name="T67" fmla="*/ 1112 h 2181"/>
                <a:gd name="T68" fmla="*/ 204 w 1546"/>
                <a:gd name="T69" fmla="*/ 1227 h 2181"/>
                <a:gd name="T70" fmla="*/ 170 w 1546"/>
                <a:gd name="T71" fmla="*/ 1236 h 2181"/>
                <a:gd name="T72" fmla="*/ 173 w 1546"/>
                <a:gd name="T73" fmla="*/ 1274 h 2181"/>
                <a:gd name="T74" fmla="*/ 260 w 1546"/>
                <a:gd name="T75" fmla="*/ 2078 h 2181"/>
                <a:gd name="T76" fmla="*/ 262 w 1546"/>
                <a:gd name="T77" fmla="*/ 2080 h 2181"/>
                <a:gd name="T78" fmla="*/ 175 w 1546"/>
                <a:gd name="T79" fmla="*/ 1274 h 2181"/>
                <a:gd name="T80" fmla="*/ 172 w 1546"/>
                <a:gd name="T81" fmla="*/ 1236 h 2181"/>
                <a:gd name="T82" fmla="*/ 653 w 1546"/>
                <a:gd name="T83" fmla="*/ 1114 h 2181"/>
                <a:gd name="T84" fmla="*/ 657 w 1546"/>
                <a:gd name="T85" fmla="*/ 1116 h 2181"/>
                <a:gd name="T86" fmla="*/ 659 w 1546"/>
                <a:gd name="T87" fmla="*/ 1112 h 2181"/>
                <a:gd name="T88" fmla="*/ 662 w 1546"/>
                <a:gd name="T89" fmla="*/ 1106 h 2181"/>
                <a:gd name="T90" fmla="*/ 864 w 1546"/>
                <a:gd name="T91" fmla="*/ 721 h 2181"/>
                <a:gd name="T92" fmla="*/ 657 w 1546"/>
                <a:gd name="T93" fmla="*/ 1097 h 2181"/>
                <a:gd name="T94" fmla="*/ 412 w 1546"/>
                <a:gd name="T95" fmla="*/ 688 h 2181"/>
                <a:gd name="T96" fmla="*/ 275 w 1546"/>
                <a:gd name="T97" fmla="*/ 458 h 2181"/>
                <a:gd name="T98" fmla="*/ 12 w 1546"/>
                <a:gd name="T99" fmla="*/ 15 h 2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6" h="2181">
                  <a:moveTo>
                    <a:pt x="1023" y="2181"/>
                  </a:move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close/>
                  <a:moveTo>
                    <a:pt x="262" y="2085"/>
                  </a:moveTo>
                  <a:lnTo>
                    <a:pt x="260" y="2087"/>
                  </a:lnTo>
                  <a:lnTo>
                    <a:pt x="262" y="2100"/>
                  </a:lnTo>
                  <a:lnTo>
                    <a:pt x="283" y="2104"/>
                  </a:lnTo>
                  <a:lnTo>
                    <a:pt x="990" y="2177"/>
                  </a:lnTo>
                  <a:lnTo>
                    <a:pt x="1022" y="2181"/>
                  </a:lnTo>
                  <a:lnTo>
                    <a:pt x="1022" y="2179"/>
                  </a:lnTo>
                  <a:lnTo>
                    <a:pt x="1022" y="2179"/>
                  </a:lnTo>
                  <a:lnTo>
                    <a:pt x="990" y="2175"/>
                  </a:lnTo>
                  <a:lnTo>
                    <a:pt x="283" y="2102"/>
                  </a:lnTo>
                  <a:lnTo>
                    <a:pt x="264" y="2100"/>
                  </a:lnTo>
                  <a:lnTo>
                    <a:pt x="262" y="2085"/>
                  </a:lnTo>
                  <a:close/>
                  <a:moveTo>
                    <a:pt x="1272" y="1848"/>
                  </a:moveTo>
                  <a:lnTo>
                    <a:pt x="1044" y="2151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46" y="2151"/>
                  </a:lnTo>
                  <a:lnTo>
                    <a:pt x="1273" y="1848"/>
                  </a:lnTo>
                  <a:lnTo>
                    <a:pt x="1272" y="1848"/>
                  </a:lnTo>
                  <a:close/>
                  <a:moveTo>
                    <a:pt x="1535" y="1503"/>
                  </a:moveTo>
                  <a:lnTo>
                    <a:pt x="1522" y="1520"/>
                  </a:lnTo>
                  <a:lnTo>
                    <a:pt x="1273" y="1848"/>
                  </a:lnTo>
                  <a:lnTo>
                    <a:pt x="1273" y="1848"/>
                  </a:lnTo>
                  <a:lnTo>
                    <a:pt x="1522" y="1520"/>
                  </a:lnTo>
                  <a:lnTo>
                    <a:pt x="1533" y="1505"/>
                  </a:lnTo>
                  <a:lnTo>
                    <a:pt x="1535" y="1503"/>
                  </a:lnTo>
                  <a:close/>
                  <a:moveTo>
                    <a:pt x="1540" y="1497"/>
                  </a:moveTo>
                  <a:lnTo>
                    <a:pt x="1539" y="1497"/>
                  </a:lnTo>
                  <a:lnTo>
                    <a:pt x="1535" y="1501"/>
                  </a:lnTo>
                  <a:lnTo>
                    <a:pt x="1535" y="1503"/>
                  </a:lnTo>
                  <a:lnTo>
                    <a:pt x="1540" y="1497"/>
                  </a:lnTo>
                  <a:close/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3"/>
                  </a:lnTo>
                  <a:lnTo>
                    <a:pt x="713" y="1493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5"/>
                  </a:lnTo>
                  <a:lnTo>
                    <a:pt x="1540" y="1495"/>
                  </a:lnTo>
                  <a:lnTo>
                    <a:pt x="1546" y="1490"/>
                  </a:lnTo>
                  <a:close/>
                  <a:moveTo>
                    <a:pt x="659" y="1118"/>
                  </a:moveTo>
                  <a:lnTo>
                    <a:pt x="659" y="1118"/>
                  </a:lnTo>
                  <a:lnTo>
                    <a:pt x="659" y="1120"/>
                  </a:lnTo>
                  <a:lnTo>
                    <a:pt x="659" y="1121"/>
                  </a:lnTo>
                  <a:lnTo>
                    <a:pt x="659" y="1142"/>
                  </a:lnTo>
                  <a:lnTo>
                    <a:pt x="672" y="1471"/>
                  </a:lnTo>
                  <a:lnTo>
                    <a:pt x="674" y="1493"/>
                  </a:lnTo>
                  <a:lnTo>
                    <a:pt x="698" y="1493"/>
                  </a:lnTo>
                  <a:lnTo>
                    <a:pt x="698" y="1492"/>
                  </a:lnTo>
                  <a:lnTo>
                    <a:pt x="676" y="1492"/>
                  </a:lnTo>
                  <a:lnTo>
                    <a:pt x="674" y="1469"/>
                  </a:lnTo>
                  <a:lnTo>
                    <a:pt x="660" y="1142"/>
                  </a:lnTo>
                  <a:lnTo>
                    <a:pt x="659" y="1121"/>
                  </a:lnTo>
                  <a:lnTo>
                    <a:pt x="659" y="1120"/>
                  </a:lnTo>
                  <a:lnTo>
                    <a:pt x="659" y="1118"/>
                  </a:lnTo>
                  <a:close/>
                  <a:moveTo>
                    <a:pt x="1093" y="282"/>
                  </a:moveTo>
                  <a:lnTo>
                    <a:pt x="1085" y="297"/>
                  </a:lnTo>
                  <a:lnTo>
                    <a:pt x="1084" y="301"/>
                  </a:lnTo>
                  <a:lnTo>
                    <a:pt x="1076" y="316"/>
                  </a:lnTo>
                  <a:lnTo>
                    <a:pt x="864" y="719"/>
                  </a:lnTo>
                  <a:lnTo>
                    <a:pt x="865" y="721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close/>
                  <a:moveTo>
                    <a:pt x="660" y="1112"/>
                  </a:moveTo>
                  <a:lnTo>
                    <a:pt x="662" y="1108"/>
                  </a:lnTo>
                  <a:lnTo>
                    <a:pt x="662" y="1110"/>
                  </a:lnTo>
                  <a:lnTo>
                    <a:pt x="660" y="1112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" y="15"/>
                  </a:lnTo>
                  <a:lnTo>
                    <a:pt x="200" y="334"/>
                  </a:lnTo>
                  <a:lnTo>
                    <a:pt x="200" y="334"/>
                  </a:lnTo>
                  <a:lnTo>
                    <a:pt x="275" y="460"/>
                  </a:lnTo>
                  <a:lnTo>
                    <a:pt x="277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0"/>
                  </a:lnTo>
                  <a:lnTo>
                    <a:pt x="655" y="1097"/>
                  </a:lnTo>
                  <a:lnTo>
                    <a:pt x="657" y="1099"/>
                  </a:lnTo>
                  <a:lnTo>
                    <a:pt x="660" y="1106"/>
                  </a:lnTo>
                  <a:lnTo>
                    <a:pt x="659" y="1112"/>
                  </a:lnTo>
                  <a:lnTo>
                    <a:pt x="655" y="1112"/>
                  </a:lnTo>
                  <a:lnTo>
                    <a:pt x="653" y="1114"/>
                  </a:lnTo>
                  <a:lnTo>
                    <a:pt x="627" y="1120"/>
                  </a:lnTo>
                  <a:lnTo>
                    <a:pt x="204" y="1227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8"/>
                  </a:lnTo>
                  <a:lnTo>
                    <a:pt x="173" y="1274"/>
                  </a:lnTo>
                  <a:lnTo>
                    <a:pt x="256" y="2053"/>
                  </a:lnTo>
                  <a:lnTo>
                    <a:pt x="260" y="2076"/>
                  </a:lnTo>
                  <a:lnTo>
                    <a:pt x="260" y="2078"/>
                  </a:lnTo>
                  <a:lnTo>
                    <a:pt x="260" y="2085"/>
                  </a:lnTo>
                  <a:lnTo>
                    <a:pt x="262" y="2085"/>
                  </a:lnTo>
                  <a:lnTo>
                    <a:pt x="262" y="2080"/>
                  </a:lnTo>
                  <a:lnTo>
                    <a:pt x="260" y="2078"/>
                  </a:lnTo>
                  <a:lnTo>
                    <a:pt x="258" y="2053"/>
                  </a:lnTo>
                  <a:lnTo>
                    <a:pt x="175" y="1274"/>
                  </a:lnTo>
                  <a:lnTo>
                    <a:pt x="172" y="1238"/>
                  </a:lnTo>
                  <a:lnTo>
                    <a:pt x="172" y="1236"/>
                  </a:lnTo>
                  <a:lnTo>
                    <a:pt x="172" y="1236"/>
                  </a:lnTo>
                  <a:lnTo>
                    <a:pt x="205" y="1229"/>
                  </a:lnTo>
                  <a:lnTo>
                    <a:pt x="629" y="1121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7" y="1114"/>
                  </a:lnTo>
                  <a:lnTo>
                    <a:pt x="657" y="1116"/>
                  </a:lnTo>
                  <a:lnTo>
                    <a:pt x="659" y="1116"/>
                  </a:lnTo>
                  <a:lnTo>
                    <a:pt x="659" y="1114"/>
                  </a:lnTo>
                  <a:lnTo>
                    <a:pt x="659" y="1112"/>
                  </a:lnTo>
                  <a:lnTo>
                    <a:pt x="664" y="1112"/>
                  </a:lnTo>
                  <a:lnTo>
                    <a:pt x="664" y="1110"/>
                  </a:lnTo>
                  <a:lnTo>
                    <a:pt x="662" y="1106"/>
                  </a:lnTo>
                  <a:lnTo>
                    <a:pt x="676" y="1082"/>
                  </a:lnTo>
                  <a:lnTo>
                    <a:pt x="864" y="721"/>
                  </a:lnTo>
                  <a:lnTo>
                    <a:pt x="864" y="721"/>
                  </a:lnTo>
                  <a:lnTo>
                    <a:pt x="674" y="1082"/>
                  </a:lnTo>
                  <a:lnTo>
                    <a:pt x="660" y="1106"/>
                  </a:lnTo>
                  <a:lnTo>
                    <a:pt x="657" y="1097"/>
                  </a:lnTo>
                  <a:lnTo>
                    <a:pt x="655" y="1095"/>
                  </a:lnTo>
                  <a:lnTo>
                    <a:pt x="645" y="1080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7" y="460"/>
                  </a:lnTo>
                  <a:lnTo>
                    <a:pt x="275" y="458"/>
                  </a:lnTo>
                  <a:lnTo>
                    <a:pt x="202" y="334"/>
                  </a:lnTo>
                  <a:lnTo>
                    <a:pt x="202" y="332"/>
                  </a:lnTo>
                  <a:lnTo>
                    <a:pt x="12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240"/>
            <p:cNvSpPr>
              <a:spLocks noEditPoints="1"/>
            </p:cNvSpPr>
            <p:nvPr userDrawn="1"/>
          </p:nvSpPr>
          <p:spPr bwMode="auto">
            <a:xfrm>
              <a:off x="10499726" y="5254626"/>
              <a:ext cx="2454275" cy="3462338"/>
            </a:xfrm>
            <a:custGeom>
              <a:avLst/>
              <a:gdLst>
                <a:gd name="T0" fmla="*/ 1023 w 1546"/>
                <a:gd name="T1" fmla="*/ 2181 h 2181"/>
                <a:gd name="T2" fmla="*/ 262 w 1546"/>
                <a:gd name="T3" fmla="*/ 2085 h 2181"/>
                <a:gd name="T4" fmla="*/ 283 w 1546"/>
                <a:gd name="T5" fmla="*/ 2104 h 2181"/>
                <a:gd name="T6" fmla="*/ 1022 w 1546"/>
                <a:gd name="T7" fmla="*/ 2179 h 2181"/>
                <a:gd name="T8" fmla="*/ 283 w 1546"/>
                <a:gd name="T9" fmla="*/ 2102 h 2181"/>
                <a:gd name="T10" fmla="*/ 1272 w 1546"/>
                <a:gd name="T11" fmla="*/ 1848 h 2181"/>
                <a:gd name="T12" fmla="*/ 1023 w 1546"/>
                <a:gd name="T13" fmla="*/ 2179 h 2181"/>
                <a:gd name="T14" fmla="*/ 1273 w 1546"/>
                <a:gd name="T15" fmla="*/ 1848 h 2181"/>
                <a:gd name="T16" fmla="*/ 1522 w 1546"/>
                <a:gd name="T17" fmla="*/ 1520 h 2181"/>
                <a:gd name="T18" fmla="*/ 1522 w 1546"/>
                <a:gd name="T19" fmla="*/ 1520 h 2181"/>
                <a:gd name="T20" fmla="*/ 1540 w 1546"/>
                <a:gd name="T21" fmla="*/ 1497 h 2181"/>
                <a:gd name="T22" fmla="*/ 1535 w 1546"/>
                <a:gd name="T23" fmla="*/ 1503 h 2181"/>
                <a:gd name="T24" fmla="*/ 1544 w 1546"/>
                <a:gd name="T25" fmla="*/ 1490 h 2181"/>
                <a:gd name="T26" fmla="*/ 1531 w 1546"/>
                <a:gd name="T27" fmla="*/ 1490 h 2181"/>
                <a:gd name="T28" fmla="*/ 700 w 1546"/>
                <a:gd name="T29" fmla="*/ 1492 h 2181"/>
                <a:gd name="T30" fmla="*/ 1503 w 1546"/>
                <a:gd name="T31" fmla="*/ 1490 h 2181"/>
                <a:gd name="T32" fmla="*/ 1542 w 1546"/>
                <a:gd name="T33" fmla="*/ 1490 h 2181"/>
                <a:gd name="T34" fmla="*/ 1540 w 1546"/>
                <a:gd name="T35" fmla="*/ 1495 h 2181"/>
                <a:gd name="T36" fmla="*/ 659 w 1546"/>
                <a:gd name="T37" fmla="*/ 1118 h 2181"/>
                <a:gd name="T38" fmla="*/ 659 w 1546"/>
                <a:gd name="T39" fmla="*/ 1121 h 2181"/>
                <a:gd name="T40" fmla="*/ 674 w 1546"/>
                <a:gd name="T41" fmla="*/ 1493 h 2181"/>
                <a:gd name="T42" fmla="*/ 676 w 1546"/>
                <a:gd name="T43" fmla="*/ 1492 h 2181"/>
                <a:gd name="T44" fmla="*/ 659 w 1546"/>
                <a:gd name="T45" fmla="*/ 1121 h 2181"/>
                <a:gd name="T46" fmla="*/ 1093 w 1546"/>
                <a:gd name="T47" fmla="*/ 282 h 2181"/>
                <a:gd name="T48" fmla="*/ 1076 w 1546"/>
                <a:gd name="T49" fmla="*/ 316 h 2181"/>
                <a:gd name="T50" fmla="*/ 1076 w 1546"/>
                <a:gd name="T51" fmla="*/ 316 h 2181"/>
                <a:gd name="T52" fmla="*/ 1095 w 1546"/>
                <a:gd name="T53" fmla="*/ 284 h 2181"/>
                <a:gd name="T54" fmla="*/ 662 w 1546"/>
                <a:gd name="T55" fmla="*/ 1108 h 2181"/>
                <a:gd name="T56" fmla="*/ 2 w 1546"/>
                <a:gd name="T57" fmla="*/ 0 h 2181"/>
                <a:gd name="T58" fmla="*/ 10 w 1546"/>
                <a:gd name="T59" fmla="*/ 15 h 2181"/>
                <a:gd name="T60" fmla="*/ 275 w 1546"/>
                <a:gd name="T61" fmla="*/ 460 h 2181"/>
                <a:gd name="T62" fmla="*/ 410 w 1546"/>
                <a:gd name="T63" fmla="*/ 688 h 2181"/>
                <a:gd name="T64" fmla="*/ 657 w 1546"/>
                <a:gd name="T65" fmla="*/ 1099 h 2181"/>
                <a:gd name="T66" fmla="*/ 655 w 1546"/>
                <a:gd name="T67" fmla="*/ 1112 h 2181"/>
                <a:gd name="T68" fmla="*/ 204 w 1546"/>
                <a:gd name="T69" fmla="*/ 1227 h 2181"/>
                <a:gd name="T70" fmla="*/ 170 w 1546"/>
                <a:gd name="T71" fmla="*/ 1236 h 2181"/>
                <a:gd name="T72" fmla="*/ 173 w 1546"/>
                <a:gd name="T73" fmla="*/ 1274 h 2181"/>
                <a:gd name="T74" fmla="*/ 260 w 1546"/>
                <a:gd name="T75" fmla="*/ 2078 h 2181"/>
                <a:gd name="T76" fmla="*/ 262 w 1546"/>
                <a:gd name="T77" fmla="*/ 2080 h 2181"/>
                <a:gd name="T78" fmla="*/ 175 w 1546"/>
                <a:gd name="T79" fmla="*/ 1274 h 2181"/>
                <a:gd name="T80" fmla="*/ 172 w 1546"/>
                <a:gd name="T81" fmla="*/ 1236 h 2181"/>
                <a:gd name="T82" fmla="*/ 653 w 1546"/>
                <a:gd name="T83" fmla="*/ 1114 h 2181"/>
                <a:gd name="T84" fmla="*/ 657 w 1546"/>
                <a:gd name="T85" fmla="*/ 1116 h 2181"/>
                <a:gd name="T86" fmla="*/ 659 w 1546"/>
                <a:gd name="T87" fmla="*/ 1112 h 2181"/>
                <a:gd name="T88" fmla="*/ 662 w 1546"/>
                <a:gd name="T89" fmla="*/ 1106 h 2181"/>
                <a:gd name="T90" fmla="*/ 864 w 1546"/>
                <a:gd name="T91" fmla="*/ 721 h 2181"/>
                <a:gd name="T92" fmla="*/ 657 w 1546"/>
                <a:gd name="T93" fmla="*/ 1097 h 2181"/>
                <a:gd name="T94" fmla="*/ 412 w 1546"/>
                <a:gd name="T95" fmla="*/ 688 h 2181"/>
                <a:gd name="T96" fmla="*/ 275 w 1546"/>
                <a:gd name="T97" fmla="*/ 458 h 2181"/>
                <a:gd name="T98" fmla="*/ 12 w 1546"/>
                <a:gd name="T99" fmla="*/ 15 h 2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6" h="2181">
                  <a:moveTo>
                    <a:pt x="1023" y="2181"/>
                  </a:move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lnTo>
                    <a:pt x="1023" y="2181"/>
                  </a:lnTo>
                  <a:moveTo>
                    <a:pt x="262" y="2085"/>
                  </a:moveTo>
                  <a:lnTo>
                    <a:pt x="260" y="2087"/>
                  </a:lnTo>
                  <a:lnTo>
                    <a:pt x="262" y="2100"/>
                  </a:lnTo>
                  <a:lnTo>
                    <a:pt x="283" y="2104"/>
                  </a:lnTo>
                  <a:lnTo>
                    <a:pt x="990" y="2177"/>
                  </a:lnTo>
                  <a:lnTo>
                    <a:pt x="1022" y="2181"/>
                  </a:lnTo>
                  <a:lnTo>
                    <a:pt x="1022" y="2179"/>
                  </a:lnTo>
                  <a:lnTo>
                    <a:pt x="1022" y="2179"/>
                  </a:lnTo>
                  <a:lnTo>
                    <a:pt x="990" y="2175"/>
                  </a:lnTo>
                  <a:lnTo>
                    <a:pt x="283" y="2102"/>
                  </a:lnTo>
                  <a:lnTo>
                    <a:pt x="264" y="2100"/>
                  </a:lnTo>
                  <a:lnTo>
                    <a:pt x="262" y="2085"/>
                  </a:lnTo>
                  <a:moveTo>
                    <a:pt x="1272" y="1848"/>
                  </a:moveTo>
                  <a:lnTo>
                    <a:pt x="1044" y="2151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23" y="2179"/>
                  </a:lnTo>
                  <a:lnTo>
                    <a:pt x="1046" y="2151"/>
                  </a:lnTo>
                  <a:lnTo>
                    <a:pt x="1273" y="1848"/>
                  </a:lnTo>
                  <a:lnTo>
                    <a:pt x="1272" y="1848"/>
                  </a:lnTo>
                  <a:moveTo>
                    <a:pt x="1535" y="1503"/>
                  </a:moveTo>
                  <a:lnTo>
                    <a:pt x="1522" y="1520"/>
                  </a:lnTo>
                  <a:lnTo>
                    <a:pt x="1273" y="1848"/>
                  </a:lnTo>
                  <a:lnTo>
                    <a:pt x="1273" y="1848"/>
                  </a:lnTo>
                  <a:lnTo>
                    <a:pt x="1522" y="1520"/>
                  </a:lnTo>
                  <a:lnTo>
                    <a:pt x="1533" y="1505"/>
                  </a:lnTo>
                  <a:lnTo>
                    <a:pt x="1535" y="1503"/>
                  </a:lnTo>
                  <a:moveTo>
                    <a:pt x="1540" y="1497"/>
                  </a:moveTo>
                  <a:lnTo>
                    <a:pt x="1539" y="1497"/>
                  </a:lnTo>
                  <a:lnTo>
                    <a:pt x="1535" y="1501"/>
                  </a:lnTo>
                  <a:lnTo>
                    <a:pt x="1535" y="1503"/>
                  </a:lnTo>
                  <a:lnTo>
                    <a:pt x="1540" y="1497"/>
                  </a:lnTo>
                  <a:moveTo>
                    <a:pt x="1546" y="1490"/>
                  </a:moveTo>
                  <a:lnTo>
                    <a:pt x="1544" y="1490"/>
                  </a:lnTo>
                  <a:lnTo>
                    <a:pt x="1542" y="1490"/>
                  </a:lnTo>
                  <a:lnTo>
                    <a:pt x="1531" y="1490"/>
                  </a:lnTo>
                  <a:lnTo>
                    <a:pt x="1531" y="1490"/>
                  </a:lnTo>
                  <a:lnTo>
                    <a:pt x="1503" y="1490"/>
                  </a:lnTo>
                  <a:lnTo>
                    <a:pt x="713" y="1492"/>
                  </a:lnTo>
                  <a:lnTo>
                    <a:pt x="700" y="1492"/>
                  </a:lnTo>
                  <a:lnTo>
                    <a:pt x="700" y="1493"/>
                  </a:lnTo>
                  <a:lnTo>
                    <a:pt x="713" y="1493"/>
                  </a:lnTo>
                  <a:lnTo>
                    <a:pt x="1503" y="1490"/>
                  </a:lnTo>
                  <a:lnTo>
                    <a:pt x="1531" y="1490"/>
                  </a:lnTo>
                  <a:lnTo>
                    <a:pt x="1533" y="1490"/>
                  </a:lnTo>
                  <a:lnTo>
                    <a:pt x="1542" y="1490"/>
                  </a:lnTo>
                  <a:lnTo>
                    <a:pt x="1544" y="1490"/>
                  </a:lnTo>
                  <a:lnTo>
                    <a:pt x="1544" y="1490"/>
                  </a:lnTo>
                  <a:lnTo>
                    <a:pt x="1540" y="1495"/>
                  </a:lnTo>
                  <a:lnTo>
                    <a:pt x="1540" y="1495"/>
                  </a:lnTo>
                  <a:lnTo>
                    <a:pt x="1546" y="1490"/>
                  </a:lnTo>
                  <a:moveTo>
                    <a:pt x="659" y="1118"/>
                  </a:moveTo>
                  <a:lnTo>
                    <a:pt x="659" y="1118"/>
                  </a:lnTo>
                  <a:lnTo>
                    <a:pt x="659" y="1120"/>
                  </a:lnTo>
                  <a:lnTo>
                    <a:pt x="659" y="1121"/>
                  </a:lnTo>
                  <a:lnTo>
                    <a:pt x="659" y="1142"/>
                  </a:lnTo>
                  <a:lnTo>
                    <a:pt x="672" y="1471"/>
                  </a:lnTo>
                  <a:lnTo>
                    <a:pt x="674" y="1493"/>
                  </a:lnTo>
                  <a:lnTo>
                    <a:pt x="698" y="1493"/>
                  </a:lnTo>
                  <a:lnTo>
                    <a:pt x="698" y="1492"/>
                  </a:lnTo>
                  <a:lnTo>
                    <a:pt x="676" y="1492"/>
                  </a:lnTo>
                  <a:lnTo>
                    <a:pt x="674" y="1469"/>
                  </a:lnTo>
                  <a:lnTo>
                    <a:pt x="660" y="1142"/>
                  </a:lnTo>
                  <a:lnTo>
                    <a:pt x="659" y="1121"/>
                  </a:lnTo>
                  <a:lnTo>
                    <a:pt x="659" y="1120"/>
                  </a:lnTo>
                  <a:lnTo>
                    <a:pt x="659" y="1118"/>
                  </a:lnTo>
                  <a:moveTo>
                    <a:pt x="1093" y="282"/>
                  </a:moveTo>
                  <a:lnTo>
                    <a:pt x="1085" y="297"/>
                  </a:lnTo>
                  <a:lnTo>
                    <a:pt x="1084" y="301"/>
                  </a:lnTo>
                  <a:lnTo>
                    <a:pt x="1076" y="316"/>
                  </a:lnTo>
                  <a:lnTo>
                    <a:pt x="864" y="719"/>
                  </a:lnTo>
                  <a:lnTo>
                    <a:pt x="865" y="721"/>
                  </a:lnTo>
                  <a:lnTo>
                    <a:pt x="1076" y="316"/>
                  </a:lnTo>
                  <a:lnTo>
                    <a:pt x="1087" y="299"/>
                  </a:lnTo>
                  <a:lnTo>
                    <a:pt x="1087" y="295"/>
                  </a:lnTo>
                  <a:lnTo>
                    <a:pt x="1095" y="284"/>
                  </a:lnTo>
                  <a:lnTo>
                    <a:pt x="1093" y="282"/>
                  </a:lnTo>
                  <a:moveTo>
                    <a:pt x="660" y="1112"/>
                  </a:moveTo>
                  <a:lnTo>
                    <a:pt x="662" y="1108"/>
                  </a:lnTo>
                  <a:lnTo>
                    <a:pt x="662" y="1110"/>
                  </a:lnTo>
                  <a:lnTo>
                    <a:pt x="660" y="1112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" y="15"/>
                  </a:lnTo>
                  <a:lnTo>
                    <a:pt x="200" y="334"/>
                  </a:lnTo>
                  <a:lnTo>
                    <a:pt x="200" y="334"/>
                  </a:lnTo>
                  <a:lnTo>
                    <a:pt x="275" y="460"/>
                  </a:lnTo>
                  <a:lnTo>
                    <a:pt x="277" y="462"/>
                  </a:lnTo>
                  <a:lnTo>
                    <a:pt x="410" y="688"/>
                  </a:lnTo>
                  <a:lnTo>
                    <a:pt x="410" y="688"/>
                  </a:lnTo>
                  <a:lnTo>
                    <a:pt x="645" y="1080"/>
                  </a:lnTo>
                  <a:lnTo>
                    <a:pt x="655" y="1097"/>
                  </a:lnTo>
                  <a:lnTo>
                    <a:pt x="657" y="1099"/>
                  </a:lnTo>
                  <a:lnTo>
                    <a:pt x="660" y="1106"/>
                  </a:lnTo>
                  <a:lnTo>
                    <a:pt x="659" y="1112"/>
                  </a:lnTo>
                  <a:lnTo>
                    <a:pt x="655" y="1112"/>
                  </a:lnTo>
                  <a:lnTo>
                    <a:pt x="653" y="1114"/>
                  </a:lnTo>
                  <a:lnTo>
                    <a:pt x="627" y="1120"/>
                  </a:lnTo>
                  <a:lnTo>
                    <a:pt x="204" y="1227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6"/>
                  </a:lnTo>
                  <a:lnTo>
                    <a:pt x="170" y="1238"/>
                  </a:lnTo>
                  <a:lnTo>
                    <a:pt x="173" y="1274"/>
                  </a:lnTo>
                  <a:lnTo>
                    <a:pt x="256" y="2053"/>
                  </a:lnTo>
                  <a:lnTo>
                    <a:pt x="260" y="2076"/>
                  </a:lnTo>
                  <a:lnTo>
                    <a:pt x="260" y="2078"/>
                  </a:lnTo>
                  <a:lnTo>
                    <a:pt x="260" y="2085"/>
                  </a:lnTo>
                  <a:lnTo>
                    <a:pt x="262" y="2085"/>
                  </a:lnTo>
                  <a:lnTo>
                    <a:pt x="262" y="2080"/>
                  </a:lnTo>
                  <a:lnTo>
                    <a:pt x="260" y="2078"/>
                  </a:lnTo>
                  <a:lnTo>
                    <a:pt x="258" y="2053"/>
                  </a:lnTo>
                  <a:lnTo>
                    <a:pt x="175" y="1274"/>
                  </a:lnTo>
                  <a:lnTo>
                    <a:pt x="172" y="1238"/>
                  </a:lnTo>
                  <a:lnTo>
                    <a:pt x="172" y="1236"/>
                  </a:lnTo>
                  <a:lnTo>
                    <a:pt x="172" y="1236"/>
                  </a:lnTo>
                  <a:lnTo>
                    <a:pt x="205" y="1229"/>
                  </a:lnTo>
                  <a:lnTo>
                    <a:pt x="629" y="1121"/>
                  </a:lnTo>
                  <a:lnTo>
                    <a:pt x="653" y="1114"/>
                  </a:lnTo>
                  <a:lnTo>
                    <a:pt x="653" y="1114"/>
                  </a:lnTo>
                  <a:lnTo>
                    <a:pt x="657" y="1114"/>
                  </a:lnTo>
                  <a:lnTo>
                    <a:pt x="657" y="1116"/>
                  </a:lnTo>
                  <a:lnTo>
                    <a:pt x="659" y="1116"/>
                  </a:lnTo>
                  <a:lnTo>
                    <a:pt x="659" y="1114"/>
                  </a:lnTo>
                  <a:lnTo>
                    <a:pt x="659" y="1112"/>
                  </a:lnTo>
                  <a:lnTo>
                    <a:pt x="664" y="1112"/>
                  </a:lnTo>
                  <a:lnTo>
                    <a:pt x="664" y="1110"/>
                  </a:lnTo>
                  <a:lnTo>
                    <a:pt x="662" y="1106"/>
                  </a:lnTo>
                  <a:lnTo>
                    <a:pt x="676" y="1082"/>
                  </a:lnTo>
                  <a:lnTo>
                    <a:pt x="864" y="721"/>
                  </a:lnTo>
                  <a:lnTo>
                    <a:pt x="864" y="721"/>
                  </a:lnTo>
                  <a:lnTo>
                    <a:pt x="674" y="1082"/>
                  </a:lnTo>
                  <a:lnTo>
                    <a:pt x="660" y="1106"/>
                  </a:lnTo>
                  <a:lnTo>
                    <a:pt x="657" y="1097"/>
                  </a:lnTo>
                  <a:lnTo>
                    <a:pt x="655" y="1095"/>
                  </a:lnTo>
                  <a:lnTo>
                    <a:pt x="645" y="1080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277" y="460"/>
                  </a:lnTo>
                  <a:lnTo>
                    <a:pt x="275" y="458"/>
                  </a:lnTo>
                  <a:lnTo>
                    <a:pt x="202" y="334"/>
                  </a:lnTo>
                  <a:lnTo>
                    <a:pt x="202" y="332"/>
                  </a:lnTo>
                  <a:lnTo>
                    <a:pt x="12" y="15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241"/>
            <p:cNvSpPr>
              <a:spLocks/>
            </p:cNvSpPr>
            <p:nvPr userDrawn="1"/>
          </p:nvSpPr>
          <p:spPr bwMode="auto">
            <a:xfrm>
              <a:off x="9294814" y="5535613"/>
              <a:ext cx="477838" cy="720725"/>
            </a:xfrm>
            <a:custGeom>
              <a:avLst/>
              <a:gdLst>
                <a:gd name="T0" fmla="*/ 301 w 301"/>
                <a:gd name="T1" fmla="*/ 0 h 454"/>
                <a:gd name="T2" fmla="*/ 297 w 301"/>
                <a:gd name="T3" fmla="*/ 3 h 454"/>
                <a:gd name="T4" fmla="*/ 297 w 301"/>
                <a:gd name="T5" fmla="*/ 5 h 454"/>
                <a:gd name="T6" fmla="*/ 293 w 301"/>
                <a:gd name="T7" fmla="*/ 11 h 454"/>
                <a:gd name="T8" fmla="*/ 293 w 301"/>
                <a:gd name="T9" fmla="*/ 11 h 454"/>
                <a:gd name="T10" fmla="*/ 280 w 301"/>
                <a:gd name="T11" fmla="*/ 32 h 454"/>
                <a:gd name="T12" fmla="*/ 133 w 301"/>
                <a:gd name="T13" fmla="*/ 251 h 454"/>
                <a:gd name="T14" fmla="*/ 133 w 301"/>
                <a:gd name="T15" fmla="*/ 251 h 454"/>
                <a:gd name="T16" fmla="*/ 15 w 301"/>
                <a:gd name="T17" fmla="*/ 432 h 454"/>
                <a:gd name="T18" fmla="*/ 0 w 301"/>
                <a:gd name="T19" fmla="*/ 454 h 454"/>
                <a:gd name="T20" fmla="*/ 0 w 301"/>
                <a:gd name="T21" fmla="*/ 454 h 454"/>
                <a:gd name="T22" fmla="*/ 15 w 301"/>
                <a:gd name="T23" fmla="*/ 432 h 454"/>
                <a:gd name="T24" fmla="*/ 133 w 301"/>
                <a:gd name="T25" fmla="*/ 251 h 454"/>
                <a:gd name="T26" fmla="*/ 135 w 301"/>
                <a:gd name="T27" fmla="*/ 251 h 454"/>
                <a:gd name="T28" fmla="*/ 280 w 301"/>
                <a:gd name="T29" fmla="*/ 32 h 454"/>
                <a:gd name="T30" fmla="*/ 293 w 301"/>
                <a:gd name="T31" fmla="*/ 13 h 454"/>
                <a:gd name="T32" fmla="*/ 295 w 301"/>
                <a:gd name="T33" fmla="*/ 11 h 454"/>
                <a:gd name="T34" fmla="*/ 299 w 301"/>
                <a:gd name="T35" fmla="*/ 5 h 454"/>
                <a:gd name="T36" fmla="*/ 299 w 301"/>
                <a:gd name="T37" fmla="*/ 3 h 454"/>
                <a:gd name="T38" fmla="*/ 301 w 301"/>
                <a:gd name="T39" fmla="*/ 0 h 454"/>
                <a:gd name="T40" fmla="*/ 301 w 301"/>
                <a:gd name="T41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1" h="454">
                  <a:moveTo>
                    <a:pt x="301" y="0"/>
                  </a:moveTo>
                  <a:lnTo>
                    <a:pt x="297" y="3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3" y="251"/>
                  </a:lnTo>
                  <a:lnTo>
                    <a:pt x="133" y="251"/>
                  </a:lnTo>
                  <a:lnTo>
                    <a:pt x="15" y="432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5" y="432"/>
                  </a:lnTo>
                  <a:lnTo>
                    <a:pt x="133" y="251"/>
                  </a:lnTo>
                  <a:lnTo>
                    <a:pt x="135" y="251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3"/>
                  </a:lnTo>
                  <a:lnTo>
                    <a:pt x="301" y="0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242"/>
            <p:cNvSpPr>
              <a:spLocks/>
            </p:cNvSpPr>
            <p:nvPr userDrawn="1"/>
          </p:nvSpPr>
          <p:spPr bwMode="auto">
            <a:xfrm>
              <a:off x="9294814" y="5535613"/>
              <a:ext cx="477838" cy="720725"/>
            </a:xfrm>
            <a:custGeom>
              <a:avLst/>
              <a:gdLst>
                <a:gd name="T0" fmla="*/ 301 w 301"/>
                <a:gd name="T1" fmla="*/ 0 h 454"/>
                <a:gd name="T2" fmla="*/ 297 w 301"/>
                <a:gd name="T3" fmla="*/ 3 h 454"/>
                <a:gd name="T4" fmla="*/ 297 w 301"/>
                <a:gd name="T5" fmla="*/ 5 h 454"/>
                <a:gd name="T6" fmla="*/ 293 w 301"/>
                <a:gd name="T7" fmla="*/ 11 h 454"/>
                <a:gd name="T8" fmla="*/ 293 w 301"/>
                <a:gd name="T9" fmla="*/ 11 h 454"/>
                <a:gd name="T10" fmla="*/ 280 w 301"/>
                <a:gd name="T11" fmla="*/ 32 h 454"/>
                <a:gd name="T12" fmla="*/ 133 w 301"/>
                <a:gd name="T13" fmla="*/ 251 h 454"/>
                <a:gd name="T14" fmla="*/ 133 w 301"/>
                <a:gd name="T15" fmla="*/ 251 h 454"/>
                <a:gd name="T16" fmla="*/ 15 w 301"/>
                <a:gd name="T17" fmla="*/ 432 h 454"/>
                <a:gd name="T18" fmla="*/ 0 w 301"/>
                <a:gd name="T19" fmla="*/ 454 h 454"/>
                <a:gd name="T20" fmla="*/ 0 w 301"/>
                <a:gd name="T21" fmla="*/ 454 h 454"/>
                <a:gd name="T22" fmla="*/ 15 w 301"/>
                <a:gd name="T23" fmla="*/ 432 h 454"/>
                <a:gd name="T24" fmla="*/ 133 w 301"/>
                <a:gd name="T25" fmla="*/ 251 h 454"/>
                <a:gd name="T26" fmla="*/ 135 w 301"/>
                <a:gd name="T27" fmla="*/ 251 h 454"/>
                <a:gd name="T28" fmla="*/ 280 w 301"/>
                <a:gd name="T29" fmla="*/ 32 h 454"/>
                <a:gd name="T30" fmla="*/ 293 w 301"/>
                <a:gd name="T31" fmla="*/ 13 h 454"/>
                <a:gd name="T32" fmla="*/ 295 w 301"/>
                <a:gd name="T33" fmla="*/ 11 h 454"/>
                <a:gd name="T34" fmla="*/ 299 w 301"/>
                <a:gd name="T35" fmla="*/ 5 h 454"/>
                <a:gd name="T36" fmla="*/ 299 w 301"/>
                <a:gd name="T37" fmla="*/ 3 h 454"/>
                <a:gd name="T38" fmla="*/ 301 w 301"/>
                <a:gd name="T39" fmla="*/ 0 h 454"/>
                <a:gd name="T40" fmla="*/ 301 w 301"/>
                <a:gd name="T41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1" h="454">
                  <a:moveTo>
                    <a:pt x="301" y="0"/>
                  </a:moveTo>
                  <a:lnTo>
                    <a:pt x="297" y="3"/>
                  </a:lnTo>
                  <a:lnTo>
                    <a:pt x="297" y="5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280" y="32"/>
                  </a:lnTo>
                  <a:lnTo>
                    <a:pt x="133" y="251"/>
                  </a:lnTo>
                  <a:lnTo>
                    <a:pt x="133" y="251"/>
                  </a:lnTo>
                  <a:lnTo>
                    <a:pt x="15" y="432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5" y="432"/>
                  </a:lnTo>
                  <a:lnTo>
                    <a:pt x="133" y="251"/>
                  </a:lnTo>
                  <a:lnTo>
                    <a:pt x="135" y="251"/>
                  </a:lnTo>
                  <a:lnTo>
                    <a:pt x="280" y="32"/>
                  </a:lnTo>
                  <a:lnTo>
                    <a:pt x="293" y="13"/>
                  </a:lnTo>
                  <a:lnTo>
                    <a:pt x="295" y="11"/>
                  </a:lnTo>
                  <a:lnTo>
                    <a:pt x="299" y="5"/>
                  </a:lnTo>
                  <a:lnTo>
                    <a:pt x="299" y="3"/>
                  </a:lnTo>
                  <a:lnTo>
                    <a:pt x="301" y="0"/>
                  </a:lnTo>
                  <a:lnTo>
                    <a:pt x="301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251"/>
            <p:cNvSpPr>
              <a:spLocks noEditPoints="1"/>
            </p:cNvSpPr>
            <p:nvPr userDrawn="1"/>
          </p:nvSpPr>
          <p:spPr bwMode="auto">
            <a:xfrm>
              <a:off x="7280276" y="5424488"/>
              <a:ext cx="1100138" cy="1136650"/>
            </a:xfrm>
            <a:custGeom>
              <a:avLst/>
              <a:gdLst>
                <a:gd name="T0" fmla="*/ 505 w 693"/>
                <a:gd name="T1" fmla="*/ 13 h 716"/>
                <a:gd name="T2" fmla="*/ 526 w 693"/>
                <a:gd name="T3" fmla="*/ 6 h 716"/>
                <a:gd name="T4" fmla="*/ 520 w 693"/>
                <a:gd name="T5" fmla="*/ 23 h 716"/>
                <a:gd name="T6" fmla="*/ 443 w 693"/>
                <a:gd name="T7" fmla="*/ 250 h 716"/>
                <a:gd name="T8" fmla="*/ 39 w 693"/>
                <a:gd name="T9" fmla="*/ 184 h 716"/>
                <a:gd name="T10" fmla="*/ 18 w 693"/>
                <a:gd name="T11" fmla="*/ 180 h 716"/>
                <a:gd name="T12" fmla="*/ 39 w 693"/>
                <a:gd name="T13" fmla="*/ 173 h 716"/>
                <a:gd name="T14" fmla="*/ 505 w 693"/>
                <a:gd name="T15" fmla="*/ 13 h 716"/>
                <a:gd name="T16" fmla="*/ 547 w 693"/>
                <a:gd name="T17" fmla="*/ 0 h 716"/>
                <a:gd name="T18" fmla="*/ 547 w 693"/>
                <a:gd name="T19" fmla="*/ 0 h 716"/>
                <a:gd name="T20" fmla="*/ 554 w 693"/>
                <a:gd name="T21" fmla="*/ 15 h 716"/>
                <a:gd name="T22" fmla="*/ 678 w 693"/>
                <a:gd name="T23" fmla="*/ 263 h 716"/>
                <a:gd name="T24" fmla="*/ 692 w 693"/>
                <a:gd name="T25" fmla="*/ 291 h 716"/>
                <a:gd name="T26" fmla="*/ 667 w 693"/>
                <a:gd name="T27" fmla="*/ 287 h 716"/>
                <a:gd name="T28" fmla="*/ 443 w 693"/>
                <a:gd name="T29" fmla="*/ 250 h 716"/>
                <a:gd name="T30" fmla="*/ 520 w 693"/>
                <a:gd name="T31" fmla="*/ 23 h 716"/>
                <a:gd name="T32" fmla="*/ 528 w 693"/>
                <a:gd name="T33" fmla="*/ 4 h 716"/>
                <a:gd name="T34" fmla="*/ 505 w 693"/>
                <a:gd name="T35" fmla="*/ 11 h 716"/>
                <a:gd name="T36" fmla="*/ 37 w 693"/>
                <a:gd name="T37" fmla="*/ 173 h 716"/>
                <a:gd name="T38" fmla="*/ 15 w 693"/>
                <a:gd name="T39" fmla="*/ 180 h 716"/>
                <a:gd name="T40" fmla="*/ 15 w 693"/>
                <a:gd name="T41" fmla="*/ 180 h 716"/>
                <a:gd name="T42" fmla="*/ 39 w 693"/>
                <a:gd name="T43" fmla="*/ 184 h 716"/>
                <a:gd name="T44" fmla="*/ 441 w 693"/>
                <a:gd name="T45" fmla="*/ 252 h 716"/>
                <a:gd name="T46" fmla="*/ 297 w 693"/>
                <a:gd name="T47" fmla="*/ 682 h 716"/>
                <a:gd name="T48" fmla="*/ 285 w 693"/>
                <a:gd name="T49" fmla="*/ 714 h 716"/>
                <a:gd name="T50" fmla="*/ 272 w 693"/>
                <a:gd name="T51" fmla="*/ 690 h 716"/>
                <a:gd name="T52" fmla="*/ 7 w 693"/>
                <a:gd name="T53" fmla="*/ 214 h 716"/>
                <a:gd name="T54" fmla="*/ 1 w 693"/>
                <a:gd name="T55" fmla="*/ 205 h 716"/>
                <a:gd name="T56" fmla="*/ 0 w 693"/>
                <a:gd name="T57" fmla="*/ 207 h 716"/>
                <a:gd name="T58" fmla="*/ 5 w 693"/>
                <a:gd name="T59" fmla="*/ 214 h 716"/>
                <a:gd name="T60" fmla="*/ 272 w 693"/>
                <a:gd name="T61" fmla="*/ 691 h 716"/>
                <a:gd name="T62" fmla="*/ 285 w 693"/>
                <a:gd name="T63" fmla="*/ 716 h 716"/>
                <a:gd name="T64" fmla="*/ 287 w 693"/>
                <a:gd name="T65" fmla="*/ 714 h 716"/>
                <a:gd name="T66" fmla="*/ 299 w 693"/>
                <a:gd name="T67" fmla="*/ 682 h 716"/>
                <a:gd name="T68" fmla="*/ 443 w 693"/>
                <a:gd name="T69" fmla="*/ 252 h 716"/>
                <a:gd name="T70" fmla="*/ 667 w 693"/>
                <a:gd name="T71" fmla="*/ 289 h 716"/>
                <a:gd name="T72" fmla="*/ 693 w 693"/>
                <a:gd name="T73" fmla="*/ 293 h 716"/>
                <a:gd name="T74" fmla="*/ 678 w 693"/>
                <a:gd name="T75" fmla="*/ 263 h 716"/>
                <a:gd name="T76" fmla="*/ 554 w 693"/>
                <a:gd name="T77" fmla="*/ 15 h 716"/>
                <a:gd name="T78" fmla="*/ 547 w 693"/>
                <a:gd name="T7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3" h="716">
                  <a:moveTo>
                    <a:pt x="505" y="13"/>
                  </a:moveTo>
                  <a:lnTo>
                    <a:pt x="526" y="6"/>
                  </a:lnTo>
                  <a:lnTo>
                    <a:pt x="520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0"/>
                  </a:lnTo>
                  <a:lnTo>
                    <a:pt x="39" y="173"/>
                  </a:lnTo>
                  <a:lnTo>
                    <a:pt x="505" y="13"/>
                  </a:lnTo>
                  <a:close/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8" y="263"/>
                  </a:lnTo>
                  <a:lnTo>
                    <a:pt x="692" y="291"/>
                  </a:lnTo>
                  <a:lnTo>
                    <a:pt x="667" y="287"/>
                  </a:lnTo>
                  <a:lnTo>
                    <a:pt x="443" y="250"/>
                  </a:lnTo>
                  <a:lnTo>
                    <a:pt x="520" y="23"/>
                  </a:lnTo>
                  <a:lnTo>
                    <a:pt x="528" y="4"/>
                  </a:lnTo>
                  <a:lnTo>
                    <a:pt x="505" y="11"/>
                  </a:lnTo>
                  <a:lnTo>
                    <a:pt x="37" y="173"/>
                  </a:lnTo>
                  <a:lnTo>
                    <a:pt x="15" y="180"/>
                  </a:lnTo>
                  <a:lnTo>
                    <a:pt x="15" y="180"/>
                  </a:lnTo>
                  <a:lnTo>
                    <a:pt x="39" y="184"/>
                  </a:lnTo>
                  <a:lnTo>
                    <a:pt x="441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1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89"/>
                  </a:lnTo>
                  <a:lnTo>
                    <a:pt x="693" y="293"/>
                  </a:lnTo>
                  <a:lnTo>
                    <a:pt x="678" y="263"/>
                  </a:lnTo>
                  <a:lnTo>
                    <a:pt x="554" y="15"/>
                  </a:lnTo>
                  <a:lnTo>
                    <a:pt x="547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252"/>
            <p:cNvSpPr>
              <a:spLocks noEditPoints="1"/>
            </p:cNvSpPr>
            <p:nvPr userDrawn="1"/>
          </p:nvSpPr>
          <p:spPr bwMode="auto">
            <a:xfrm>
              <a:off x="7280276" y="5424488"/>
              <a:ext cx="1100138" cy="1136650"/>
            </a:xfrm>
            <a:custGeom>
              <a:avLst/>
              <a:gdLst>
                <a:gd name="T0" fmla="*/ 505 w 693"/>
                <a:gd name="T1" fmla="*/ 13 h 716"/>
                <a:gd name="T2" fmla="*/ 526 w 693"/>
                <a:gd name="T3" fmla="*/ 6 h 716"/>
                <a:gd name="T4" fmla="*/ 520 w 693"/>
                <a:gd name="T5" fmla="*/ 23 h 716"/>
                <a:gd name="T6" fmla="*/ 443 w 693"/>
                <a:gd name="T7" fmla="*/ 250 h 716"/>
                <a:gd name="T8" fmla="*/ 39 w 693"/>
                <a:gd name="T9" fmla="*/ 184 h 716"/>
                <a:gd name="T10" fmla="*/ 18 w 693"/>
                <a:gd name="T11" fmla="*/ 180 h 716"/>
                <a:gd name="T12" fmla="*/ 39 w 693"/>
                <a:gd name="T13" fmla="*/ 173 h 716"/>
                <a:gd name="T14" fmla="*/ 505 w 693"/>
                <a:gd name="T15" fmla="*/ 13 h 716"/>
                <a:gd name="T16" fmla="*/ 547 w 693"/>
                <a:gd name="T17" fmla="*/ 0 h 716"/>
                <a:gd name="T18" fmla="*/ 547 w 693"/>
                <a:gd name="T19" fmla="*/ 0 h 716"/>
                <a:gd name="T20" fmla="*/ 554 w 693"/>
                <a:gd name="T21" fmla="*/ 15 h 716"/>
                <a:gd name="T22" fmla="*/ 678 w 693"/>
                <a:gd name="T23" fmla="*/ 263 h 716"/>
                <a:gd name="T24" fmla="*/ 692 w 693"/>
                <a:gd name="T25" fmla="*/ 291 h 716"/>
                <a:gd name="T26" fmla="*/ 667 w 693"/>
                <a:gd name="T27" fmla="*/ 287 h 716"/>
                <a:gd name="T28" fmla="*/ 443 w 693"/>
                <a:gd name="T29" fmla="*/ 250 h 716"/>
                <a:gd name="T30" fmla="*/ 520 w 693"/>
                <a:gd name="T31" fmla="*/ 23 h 716"/>
                <a:gd name="T32" fmla="*/ 528 w 693"/>
                <a:gd name="T33" fmla="*/ 4 h 716"/>
                <a:gd name="T34" fmla="*/ 505 w 693"/>
                <a:gd name="T35" fmla="*/ 11 h 716"/>
                <a:gd name="T36" fmla="*/ 37 w 693"/>
                <a:gd name="T37" fmla="*/ 173 h 716"/>
                <a:gd name="T38" fmla="*/ 15 w 693"/>
                <a:gd name="T39" fmla="*/ 180 h 716"/>
                <a:gd name="T40" fmla="*/ 15 w 693"/>
                <a:gd name="T41" fmla="*/ 180 h 716"/>
                <a:gd name="T42" fmla="*/ 39 w 693"/>
                <a:gd name="T43" fmla="*/ 184 h 716"/>
                <a:gd name="T44" fmla="*/ 441 w 693"/>
                <a:gd name="T45" fmla="*/ 252 h 716"/>
                <a:gd name="T46" fmla="*/ 297 w 693"/>
                <a:gd name="T47" fmla="*/ 682 h 716"/>
                <a:gd name="T48" fmla="*/ 285 w 693"/>
                <a:gd name="T49" fmla="*/ 714 h 716"/>
                <a:gd name="T50" fmla="*/ 272 w 693"/>
                <a:gd name="T51" fmla="*/ 690 h 716"/>
                <a:gd name="T52" fmla="*/ 7 w 693"/>
                <a:gd name="T53" fmla="*/ 214 h 716"/>
                <a:gd name="T54" fmla="*/ 1 w 693"/>
                <a:gd name="T55" fmla="*/ 205 h 716"/>
                <a:gd name="T56" fmla="*/ 0 w 693"/>
                <a:gd name="T57" fmla="*/ 207 h 716"/>
                <a:gd name="T58" fmla="*/ 5 w 693"/>
                <a:gd name="T59" fmla="*/ 214 h 716"/>
                <a:gd name="T60" fmla="*/ 272 w 693"/>
                <a:gd name="T61" fmla="*/ 691 h 716"/>
                <a:gd name="T62" fmla="*/ 285 w 693"/>
                <a:gd name="T63" fmla="*/ 716 h 716"/>
                <a:gd name="T64" fmla="*/ 287 w 693"/>
                <a:gd name="T65" fmla="*/ 714 h 716"/>
                <a:gd name="T66" fmla="*/ 299 w 693"/>
                <a:gd name="T67" fmla="*/ 682 h 716"/>
                <a:gd name="T68" fmla="*/ 443 w 693"/>
                <a:gd name="T69" fmla="*/ 252 h 716"/>
                <a:gd name="T70" fmla="*/ 667 w 693"/>
                <a:gd name="T71" fmla="*/ 289 h 716"/>
                <a:gd name="T72" fmla="*/ 693 w 693"/>
                <a:gd name="T73" fmla="*/ 293 h 716"/>
                <a:gd name="T74" fmla="*/ 678 w 693"/>
                <a:gd name="T75" fmla="*/ 263 h 716"/>
                <a:gd name="T76" fmla="*/ 554 w 693"/>
                <a:gd name="T77" fmla="*/ 15 h 716"/>
                <a:gd name="T78" fmla="*/ 547 w 693"/>
                <a:gd name="T7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3" h="716">
                  <a:moveTo>
                    <a:pt x="505" y="13"/>
                  </a:moveTo>
                  <a:lnTo>
                    <a:pt x="526" y="6"/>
                  </a:lnTo>
                  <a:lnTo>
                    <a:pt x="520" y="23"/>
                  </a:lnTo>
                  <a:lnTo>
                    <a:pt x="443" y="250"/>
                  </a:lnTo>
                  <a:lnTo>
                    <a:pt x="39" y="184"/>
                  </a:lnTo>
                  <a:lnTo>
                    <a:pt x="18" y="180"/>
                  </a:lnTo>
                  <a:lnTo>
                    <a:pt x="39" y="173"/>
                  </a:lnTo>
                  <a:lnTo>
                    <a:pt x="505" y="13"/>
                  </a:lnTo>
                  <a:moveTo>
                    <a:pt x="547" y="0"/>
                  </a:moveTo>
                  <a:lnTo>
                    <a:pt x="547" y="0"/>
                  </a:lnTo>
                  <a:lnTo>
                    <a:pt x="554" y="15"/>
                  </a:lnTo>
                  <a:lnTo>
                    <a:pt x="678" y="263"/>
                  </a:lnTo>
                  <a:lnTo>
                    <a:pt x="692" y="291"/>
                  </a:lnTo>
                  <a:lnTo>
                    <a:pt x="667" y="287"/>
                  </a:lnTo>
                  <a:lnTo>
                    <a:pt x="443" y="250"/>
                  </a:lnTo>
                  <a:lnTo>
                    <a:pt x="520" y="23"/>
                  </a:lnTo>
                  <a:lnTo>
                    <a:pt x="528" y="4"/>
                  </a:lnTo>
                  <a:lnTo>
                    <a:pt x="505" y="11"/>
                  </a:lnTo>
                  <a:lnTo>
                    <a:pt x="37" y="173"/>
                  </a:lnTo>
                  <a:lnTo>
                    <a:pt x="15" y="180"/>
                  </a:lnTo>
                  <a:lnTo>
                    <a:pt x="15" y="180"/>
                  </a:lnTo>
                  <a:lnTo>
                    <a:pt x="39" y="184"/>
                  </a:lnTo>
                  <a:lnTo>
                    <a:pt x="441" y="252"/>
                  </a:lnTo>
                  <a:lnTo>
                    <a:pt x="297" y="682"/>
                  </a:lnTo>
                  <a:lnTo>
                    <a:pt x="285" y="714"/>
                  </a:lnTo>
                  <a:lnTo>
                    <a:pt x="272" y="690"/>
                  </a:lnTo>
                  <a:lnTo>
                    <a:pt x="7" y="214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5" y="214"/>
                  </a:lnTo>
                  <a:lnTo>
                    <a:pt x="272" y="691"/>
                  </a:lnTo>
                  <a:lnTo>
                    <a:pt x="285" y="716"/>
                  </a:lnTo>
                  <a:lnTo>
                    <a:pt x="287" y="714"/>
                  </a:lnTo>
                  <a:lnTo>
                    <a:pt x="299" y="682"/>
                  </a:lnTo>
                  <a:lnTo>
                    <a:pt x="443" y="252"/>
                  </a:lnTo>
                  <a:lnTo>
                    <a:pt x="667" y="289"/>
                  </a:lnTo>
                  <a:lnTo>
                    <a:pt x="693" y="293"/>
                  </a:lnTo>
                  <a:lnTo>
                    <a:pt x="678" y="263"/>
                  </a:lnTo>
                  <a:lnTo>
                    <a:pt x="554" y="15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253"/>
            <p:cNvSpPr>
              <a:spLocks noEditPoints="1"/>
            </p:cNvSpPr>
            <p:nvPr userDrawn="1"/>
          </p:nvSpPr>
          <p:spPr bwMode="auto">
            <a:xfrm>
              <a:off x="7731126" y="5624513"/>
              <a:ext cx="1166813" cy="936625"/>
            </a:xfrm>
            <a:custGeom>
              <a:avLst/>
              <a:gdLst>
                <a:gd name="T0" fmla="*/ 33 w 735"/>
                <a:gd name="T1" fmla="*/ 565 h 590"/>
                <a:gd name="T2" fmla="*/ 415 w 735"/>
                <a:gd name="T3" fmla="*/ 257 h 590"/>
                <a:gd name="T4" fmla="*/ 372 w 735"/>
                <a:gd name="T5" fmla="*/ 513 h 590"/>
                <a:gd name="T6" fmla="*/ 368 w 735"/>
                <a:gd name="T7" fmla="*/ 535 h 590"/>
                <a:gd name="T8" fmla="*/ 330 w 735"/>
                <a:gd name="T9" fmla="*/ 541 h 590"/>
                <a:gd name="T10" fmla="*/ 43 w 735"/>
                <a:gd name="T11" fmla="*/ 582 h 590"/>
                <a:gd name="T12" fmla="*/ 3 w 735"/>
                <a:gd name="T13" fmla="*/ 588 h 590"/>
                <a:gd name="T14" fmla="*/ 33 w 735"/>
                <a:gd name="T15" fmla="*/ 565 h 590"/>
                <a:gd name="T16" fmla="*/ 735 w 735"/>
                <a:gd name="T17" fmla="*/ 0 h 590"/>
                <a:gd name="T18" fmla="*/ 710 w 735"/>
                <a:gd name="T19" fmla="*/ 19 h 590"/>
                <a:gd name="T20" fmla="*/ 417 w 735"/>
                <a:gd name="T21" fmla="*/ 255 h 590"/>
                <a:gd name="T22" fmla="*/ 426 w 735"/>
                <a:gd name="T23" fmla="*/ 192 h 590"/>
                <a:gd name="T24" fmla="*/ 432 w 735"/>
                <a:gd name="T25" fmla="*/ 165 h 590"/>
                <a:gd name="T26" fmla="*/ 430 w 735"/>
                <a:gd name="T27" fmla="*/ 165 h 590"/>
                <a:gd name="T28" fmla="*/ 426 w 735"/>
                <a:gd name="T29" fmla="*/ 193 h 590"/>
                <a:gd name="T30" fmla="*/ 415 w 735"/>
                <a:gd name="T31" fmla="*/ 255 h 590"/>
                <a:gd name="T32" fmla="*/ 31 w 735"/>
                <a:gd name="T33" fmla="*/ 564 h 590"/>
                <a:gd name="T34" fmla="*/ 3 w 735"/>
                <a:gd name="T35" fmla="*/ 588 h 590"/>
                <a:gd name="T36" fmla="*/ 1 w 735"/>
                <a:gd name="T37" fmla="*/ 590 h 590"/>
                <a:gd name="T38" fmla="*/ 0 w 735"/>
                <a:gd name="T39" fmla="*/ 590 h 590"/>
                <a:gd name="T40" fmla="*/ 1 w 735"/>
                <a:gd name="T41" fmla="*/ 590 h 590"/>
                <a:gd name="T42" fmla="*/ 1 w 735"/>
                <a:gd name="T43" fmla="*/ 590 h 590"/>
                <a:gd name="T44" fmla="*/ 3 w 735"/>
                <a:gd name="T45" fmla="*/ 590 h 590"/>
                <a:gd name="T46" fmla="*/ 3 w 735"/>
                <a:gd name="T47" fmla="*/ 590 h 590"/>
                <a:gd name="T48" fmla="*/ 43 w 735"/>
                <a:gd name="T49" fmla="*/ 584 h 590"/>
                <a:gd name="T50" fmla="*/ 330 w 735"/>
                <a:gd name="T51" fmla="*/ 543 h 590"/>
                <a:gd name="T52" fmla="*/ 370 w 735"/>
                <a:gd name="T53" fmla="*/ 537 h 590"/>
                <a:gd name="T54" fmla="*/ 374 w 735"/>
                <a:gd name="T55" fmla="*/ 513 h 590"/>
                <a:gd name="T56" fmla="*/ 417 w 735"/>
                <a:gd name="T57" fmla="*/ 257 h 590"/>
                <a:gd name="T58" fmla="*/ 710 w 735"/>
                <a:gd name="T59" fmla="*/ 21 h 590"/>
                <a:gd name="T60" fmla="*/ 735 w 735"/>
                <a:gd name="T61" fmla="*/ 0 h 590"/>
                <a:gd name="T62" fmla="*/ 735 w 735"/>
                <a:gd name="T6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5" h="590">
                  <a:moveTo>
                    <a:pt x="33" y="565"/>
                  </a:moveTo>
                  <a:lnTo>
                    <a:pt x="415" y="257"/>
                  </a:lnTo>
                  <a:lnTo>
                    <a:pt x="372" y="513"/>
                  </a:lnTo>
                  <a:lnTo>
                    <a:pt x="368" y="535"/>
                  </a:lnTo>
                  <a:lnTo>
                    <a:pt x="330" y="541"/>
                  </a:lnTo>
                  <a:lnTo>
                    <a:pt x="43" y="582"/>
                  </a:lnTo>
                  <a:lnTo>
                    <a:pt x="3" y="588"/>
                  </a:lnTo>
                  <a:lnTo>
                    <a:pt x="33" y="565"/>
                  </a:lnTo>
                  <a:close/>
                  <a:moveTo>
                    <a:pt x="735" y="0"/>
                  </a:moveTo>
                  <a:lnTo>
                    <a:pt x="710" y="19"/>
                  </a:lnTo>
                  <a:lnTo>
                    <a:pt x="417" y="255"/>
                  </a:lnTo>
                  <a:lnTo>
                    <a:pt x="426" y="192"/>
                  </a:lnTo>
                  <a:lnTo>
                    <a:pt x="432" y="165"/>
                  </a:lnTo>
                  <a:lnTo>
                    <a:pt x="430" y="165"/>
                  </a:lnTo>
                  <a:lnTo>
                    <a:pt x="426" y="193"/>
                  </a:lnTo>
                  <a:lnTo>
                    <a:pt x="415" y="255"/>
                  </a:lnTo>
                  <a:lnTo>
                    <a:pt x="31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4"/>
                  </a:lnTo>
                  <a:lnTo>
                    <a:pt x="330" y="543"/>
                  </a:lnTo>
                  <a:lnTo>
                    <a:pt x="370" y="537"/>
                  </a:lnTo>
                  <a:lnTo>
                    <a:pt x="374" y="513"/>
                  </a:lnTo>
                  <a:lnTo>
                    <a:pt x="417" y="257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254"/>
            <p:cNvSpPr>
              <a:spLocks noEditPoints="1"/>
            </p:cNvSpPr>
            <p:nvPr userDrawn="1"/>
          </p:nvSpPr>
          <p:spPr bwMode="auto">
            <a:xfrm>
              <a:off x="7731126" y="5624513"/>
              <a:ext cx="1166813" cy="936625"/>
            </a:xfrm>
            <a:custGeom>
              <a:avLst/>
              <a:gdLst>
                <a:gd name="T0" fmla="*/ 33 w 735"/>
                <a:gd name="T1" fmla="*/ 565 h 590"/>
                <a:gd name="T2" fmla="*/ 415 w 735"/>
                <a:gd name="T3" fmla="*/ 257 h 590"/>
                <a:gd name="T4" fmla="*/ 372 w 735"/>
                <a:gd name="T5" fmla="*/ 513 h 590"/>
                <a:gd name="T6" fmla="*/ 368 w 735"/>
                <a:gd name="T7" fmla="*/ 535 h 590"/>
                <a:gd name="T8" fmla="*/ 330 w 735"/>
                <a:gd name="T9" fmla="*/ 541 h 590"/>
                <a:gd name="T10" fmla="*/ 43 w 735"/>
                <a:gd name="T11" fmla="*/ 582 h 590"/>
                <a:gd name="T12" fmla="*/ 3 w 735"/>
                <a:gd name="T13" fmla="*/ 588 h 590"/>
                <a:gd name="T14" fmla="*/ 33 w 735"/>
                <a:gd name="T15" fmla="*/ 565 h 590"/>
                <a:gd name="T16" fmla="*/ 735 w 735"/>
                <a:gd name="T17" fmla="*/ 0 h 590"/>
                <a:gd name="T18" fmla="*/ 710 w 735"/>
                <a:gd name="T19" fmla="*/ 19 h 590"/>
                <a:gd name="T20" fmla="*/ 417 w 735"/>
                <a:gd name="T21" fmla="*/ 255 h 590"/>
                <a:gd name="T22" fmla="*/ 426 w 735"/>
                <a:gd name="T23" fmla="*/ 192 h 590"/>
                <a:gd name="T24" fmla="*/ 432 w 735"/>
                <a:gd name="T25" fmla="*/ 165 h 590"/>
                <a:gd name="T26" fmla="*/ 430 w 735"/>
                <a:gd name="T27" fmla="*/ 165 h 590"/>
                <a:gd name="T28" fmla="*/ 426 w 735"/>
                <a:gd name="T29" fmla="*/ 193 h 590"/>
                <a:gd name="T30" fmla="*/ 415 w 735"/>
                <a:gd name="T31" fmla="*/ 255 h 590"/>
                <a:gd name="T32" fmla="*/ 31 w 735"/>
                <a:gd name="T33" fmla="*/ 564 h 590"/>
                <a:gd name="T34" fmla="*/ 3 w 735"/>
                <a:gd name="T35" fmla="*/ 588 h 590"/>
                <a:gd name="T36" fmla="*/ 1 w 735"/>
                <a:gd name="T37" fmla="*/ 590 h 590"/>
                <a:gd name="T38" fmla="*/ 0 w 735"/>
                <a:gd name="T39" fmla="*/ 590 h 590"/>
                <a:gd name="T40" fmla="*/ 1 w 735"/>
                <a:gd name="T41" fmla="*/ 590 h 590"/>
                <a:gd name="T42" fmla="*/ 1 w 735"/>
                <a:gd name="T43" fmla="*/ 590 h 590"/>
                <a:gd name="T44" fmla="*/ 3 w 735"/>
                <a:gd name="T45" fmla="*/ 590 h 590"/>
                <a:gd name="T46" fmla="*/ 3 w 735"/>
                <a:gd name="T47" fmla="*/ 590 h 590"/>
                <a:gd name="T48" fmla="*/ 43 w 735"/>
                <a:gd name="T49" fmla="*/ 584 h 590"/>
                <a:gd name="T50" fmla="*/ 330 w 735"/>
                <a:gd name="T51" fmla="*/ 543 h 590"/>
                <a:gd name="T52" fmla="*/ 370 w 735"/>
                <a:gd name="T53" fmla="*/ 537 h 590"/>
                <a:gd name="T54" fmla="*/ 374 w 735"/>
                <a:gd name="T55" fmla="*/ 513 h 590"/>
                <a:gd name="T56" fmla="*/ 417 w 735"/>
                <a:gd name="T57" fmla="*/ 257 h 590"/>
                <a:gd name="T58" fmla="*/ 710 w 735"/>
                <a:gd name="T59" fmla="*/ 21 h 590"/>
                <a:gd name="T60" fmla="*/ 735 w 735"/>
                <a:gd name="T61" fmla="*/ 0 h 590"/>
                <a:gd name="T62" fmla="*/ 735 w 735"/>
                <a:gd name="T6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5" h="590">
                  <a:moveTo>
                    <a:pt x="33" y="565"/>
                  </a:moveTo>
                  <a:lnTo>
                    <a:pt x="415" y="257"/>
                  </a:lnTo>
                  <a:lnTo>
                    <a:pt x="372" y="513"/>
                  </a:lnTo>
                  <a:lnTo>
                    <a:pt x="368" y="535"/>
                  </a:lnTo>
                  <a:lnTo>
                    <a:pt x="330" y="541"/>
                  </a:lnTo>
                  <a:lnTo>
                    <a:pt x="43" y="582"/>
                  </a:lnTo>
                  <a:lnTo>
                    <a:pt x="3" y="588"/>
                  </a:lnTo>
                  <a:lnTo>
                    <a:pt x="33" y="565"/>
                  </a:lnTo>
                  <a:moveTo>
                    <a:pt x="735" y="0"/>
                  </a:moveTo>
                  <a:lnTo>
                    <a:pt x="710" y="19"/>
                  </a:lnTo>
                  <a:lnTo>
                    <a:pt x="417" y="255"/>
                  </a:lnTo>
                  <a:lnTo>
                    <a:pt x="426" y="192"/>
                  </a:lnTo>
                  <a:lnTo>
                    <a:pt x="432" y="165"/>
                  </a:lnTo>
                  <a:lnTo>
                    <a:pt x="430" y="165"/>
                  </a:lnTo>
                  <a:lnTo>
                    <a:pt x="426" y="193"/>
                  </a:lnTo>
                  <a:lnTo>
                    <a:pt x="415" y="255"/>
                  </a:lnTo>
                  <a:lnTo>
                    <a:pt x="31" y="564"/>
                  </a:lnTo>
                  <a:lnTo>
                    <a:pt x="3" y="588"/>
                  </a:lnTo>
                  <a:lnTo>
                    <a:pt x="1" y="590"/>
                  </a:lnTo>
                  <a:lnTo>
                    <a:pt x="0" y="590"/>
                  </a:lnTo>
                  <a:lnTo>
                    <a:pt x="1" y="590"/>
                  </a:lnTo>
                  <a:lnTo>
                    <a:pt x="1" y="590"/>
                  </a:lnTo>
                  <a:lnTo>
                    <a:pt x="3" y="590"/>
                  </a:lnTo>
                  <a:lnTo>
                    <a:pt x="3" y="590"/>
                  </a:lnTo>
                  <a:lnTo>
                    <a:pt x="43" y="584"/>
                  </a:lnTo>
                  <a:lnTo>
                    <a:pt x="330" y="543"/>
                  </a:lnTo>
                  <a:lnTo>
                    <a:pt x="370" y="537"/>
                  </a:lnTo>
                  <a:lnTo>
                    <a:pt x="374" y="513"/>
                  </a:lnTo>
                  <a:lnTo>
                    <a:pt x="417" y="257"/>
                  </a:lnTo>
                  <a:lnTo>
                    <a:pt x="710" y="21"/>
                  </a:lnTo>
                  <a:lnTo>
                    <a:pt x="735" y="0"/>
                  </a:lnTo>
                  <a:lnTo>
                    <a:pt x="735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255"/>
            <p:cNvSpPr>
              <a:spLocks/>
            </p:cNvSpPr>
            <p:nvPr userDrawn="1"/>
          </p:nvSpPr>
          <p:spPr bwMode="auto">
            <a:xfrm>
              <a:off x="7732714" y="6561138"/>
              <a:ext cx="101600" cy="692150"/>
            </a:xfrm>
            <a:custGeom>
              <a:avLst/>
              <a:gdLst>
                <a:gd name="T0" fmla="*/ 2 w 64"/>
                <a:gd name="T1" fmla="*/ 0 h 436"/>
                <a:gd name="T2" fmla="*/ 0 w 64"/>
                <a:gd name="T3" fmla="*/ 0 h 436"/>
                <a:gd name="T4" fmla="*/ 0 w 64"/>
                <a:gd name="T5" fmla="*/ 0 h 436"/>
                <a:gd name="T6" fmla="*/ 4 w 64"/>
                <a:gd name="T7" fmla="*/ 30 h 436"/>
                <a:gd name="T8" fmla="*/ 57 w 64"/>
                <a:gd name="T9" fmla="*/ 398 h 436"/>
                <a:gd name="T10" fmla="*/ 62 w 64"/>
                <a:gd name="T11" fmla="*/ 436 h 436"/>
                <a:gd name="T12" fmla="*/ 64 w 64"/>
                <a:gd name="T13" fmla="*/ 436 h 436"/>
                <a:gd name="T14" fmla="*/ 59 w 64"/>
                <a:gd name="T15" fmla="*/ 398 h 436"/>
                <a:gd name="T16" fmla="*/ 6 w 64"/>
                <a:gd name="T17" fmla="*/ 30 h 436"/>
                <a:gd name="T18" fmla="*/ 2 w 64"/>
                <a:gd name="T19" fmla="*/ 0 h 436"/>
                <a:gd name="T20" fmla="*/ 2 w 64"/>
                <a:gd name="T2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3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8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8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256"/>
            <p:cNvSpPr>
              <a:spLocks/>
            </p:cNvSpPr>
            <p:nvPr userDrawn="1"/>
          </p:nvSpPr>
          <p:spPr bwMode="auto">
            <a:xfrm>
              <a:off x="7732714" y="6561138"/>
              <a:ext cx="101600" cy="692150"/>
            </a:xfrm>
            <a:custGeom>
              <a:avLst/>
              <a:gdLst>
                <a:gd name="T0" fmla="*/ 2 w 64"/>
                <a:gd name="T1" fmla="*/ 0 h 436"/>
                <a:gd name="T2" fmla="*/ 0 w 64"/>
                <a:gd name="T3" fmla="*/ 0 h 436"/>
                <a:gd name="T4" fmla="*/ 0 w 64"/>
                <a:gd name="T5" fmla="*/ 0 h 436"/>
                <a:gd name="T6" fmla="*/ 4 w 64"/>
                <a:gd name="T7" fmla="*/ 30 h 436"/>
                <a:gd name="T8" fmla="*/ 57 w 64"/>
                <a:gd name="T9" fmla="*/ 398 h 436"/>
                <a:gd name="T10" fmla="*/ 62 w 64"/>
                <a:gd name="T11" fmla="*/ 436 h 436"/>
                <a:gd name="T12" fmla="*/ 64 w 64"/>
                <a:gd name="T13" fmla="*/ 436 h 436"/>
                <a:gd name="T14" fmla="*/ 59 w 64"/>
                <a:gd name="T15" fmla="*/ 398 h 436"/>
                <a:gd name="T16" fmla="*/ 6 w 64"/>
                <a:gd name="T17" fmla="*/ 30 h 436"/>
                <a:gd name="T18" fmla="*/ 2 w 64"/>
                <a:gd name="T19" fmla="*/ 0 h 436"/>
                <a:gd name="T20" fmla="*/ 2 w 64"/>
                <a:gd name="T2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3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30"/>
                  </a:lnTo>
                  <a:lnTo>
                    <a:pt x="57" y="398"/>
                  </a:lnTo>
                  <a:lnTo>
                    <a:pt x="62" y="436"/>
                  </a:lnTo>
                  <a:lnTo>
                    <a:pt x="64" y="436"/>
                  </a:lnTo>
                  <a:lnTo>
                    <a:pt x="59" y="398"/>
                  </a:lnTo>
                  <a:lnTo>
                    <a:pt x="6" y="3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Text Placeholder 44"/>
          <p:cNvSpPr>
            <a:spLocks noGrp="1"/>
          </p:cNvSpPr>
          <p:nvPr>
            <p:ph type="body" sz="quarter" idx="10" hasCustomPrompt="1"/>
          </p:nvPr>
        </p:nvSpPr>
        <p:spPr>
          <a:xfrm>
            <a:off x="10494965" y="6184674"/>
            <a:ext cx="1389060" cy="496887"/>
          </a:xfrm>
        </p:spPr>
        <p:txBody>
          <a:bodyPr>
            <a:normAutofit/>
          </a:bodyPr>
          <a:lstStyle>
            <a:lvl1pPr marL="0" indent="0" algn="r">
              <a:buNone/>
              <a:defRPr sz="1800" baseline="0"/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01" name="Picture 10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142736"/>
            <a:ext cx="2387600" cy="42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9821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304" grpId="0" animBg="1"/>
      <p:bldP spid="4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11430000" cy="4409691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0224782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20630"/>
            <a:ext cx="1947672" cy="344856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1513820" y="6282776"/>
            <a:ext cx="297180" cy="297180"/>
          </a:xfrm>
          <a:prstGeom prst="ellips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72179" y="6431366"/>
            <a:ext cx="8841641" cy="0"/>
          </a:xfrm>
          <a:prstGeom prst="lin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TextBox 8"/>
          <p:cNvSpPr txBox="1"/>
          <p:nvPr/>
        </p:nvSpPr>
        <p:spPr>
          <a:xfrm>
            <a:off x="11490960" y="6308255"/>
            <a:ext cx="342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9F56E07-B4B0-442F-9FCA-4A0AFE08EB07}" type="slidenum">
              <a:rPr lang="en-US" sz="1000" smtClean="0">
                <a:solidFill>
                  <a:schemeClr val="tx2"/>
                </a:solidFill>
                <a:latin typeface="+mj-lt"/>
              </a:rPr>
              <a:pPr algn="ctr"/>
              <a:t>‹#›</a:t>
            </a:fld>
            <a:endParaRPr lang="en-US" sz="10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4226791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0642721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795326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66CC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600" y="1069966"/>
            <a:ext cx="10972800" cy="530235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4665133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59B05-C585-B04F-866E-B61244F195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237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22626"/>
            <a:ext cx="12192000" cy="977559"/>
          </a:xfrm>
          <a:prstGeom prst="rect">
            <a:avLst/>
          </a:prstGeom>
          <a:gradFill flip="none" rotWithShape="1">
            <a:gsLst>
              <a:gs pos="22000">
                <a:srgbClr val="1B68D9"/>
              </a:gs>
              <a:gs pos="0">
                <a:schemeClr val="tx2">
                  <a:lumMod val="60000"/>
                  <a:lumOff val="40000"/>
                </a:schemeClr>
              </a:gs>
              <a:gs pos="74000">
                <a:schemeClr val="tx2"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21585"/>
            <a:ext cx="11430000" cy="4891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199144"/>
            <a:ext cx="11430000" cy="474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Oval 14"/>
          <p:cNvSpPr/>
          <p:nvPr/>
        </p:nvSpPr>
        <p:spPr>
          <a:xfrm>
            <a:off x="11513820" y="6282776"/>
            <a:ext cx="297180" cy="297180"/>
          </a:xfrm>
          <a:prstGeom prst="ellips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11490960" y="6308255"/>
            <a:ext cx="342900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fld id="{09F56E07-B4B0-442F-9FCA-4A0AFE08EB07}" type="slidenum">
              <a:rPr lang="en-US" sz="1000" smtClean="0">
                <a:solidFill>
                  <a:schemeClr val="tx2"/>
                </a:solidFill>
                <a:latin typeface="+mj-lt"/>
              </a:rPr>
              <a:pPr algn="ctr"/>
              <a:t>‹#›</a:t>
            </a:fld>
            <a:endParaRPr lang="en-US" sz="10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20630"/>
            <a:ext cx="1947672" cy="344856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2672179" y="6431366"/>
            <a:ext cx="8841641" cy="0"/>
          </a:xfrm>
          <a:prstGeom prst="lin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257429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7440">
          <p15:clr>
            <a:srgbClr val="F26B43"/>
          </p15:clr>
        </p15:guide>
        <p15:guide id="4" pos="240">
          <p15:clr>
            <a:srgbClr val="F26B43"/>
          </p15:clr>
        </p15:guide>
        <p15:guide id="5" orient="horz" pos="792">
          <p15:clr>
            <a:srgbClr val="F26B43"/>
          </p15:clr>
        </p15:guide>
        <p15:guide id="6" orient="horz" pos="3744">
          <p15:clr>
            <a:srgbClr val="F26B43"/>
          </p15:clr>
        </p15:guide>
        <p15:guide id="7" pos="3936">
          <p15:clr>
            <a:srgbClr val="F26B43"/>
          </p15:clr>
        </p15:guide>
        <p15:guide id="8" pos="374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hyperlink" Target="https://edgwaternetworks.com/kb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Edgewater Training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Edgewater Certified Solutions Professional</a:t>
            </a:r>
          </a:p>
          <a:p>
            <a:r>
              <a:rPr lang="en-US" dirty="0"/>
              <a:t>Course 201: –Install &amp; Secure EdgeMarc with EdgeView Service Control Center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766920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1.1:  Overview of EWN Product Line &amp; 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</a:pPr>
            <a:r>
              <a:rPr lang="en-US" dirty="0"/>
              <a:t>Deep domain expertise &amp; support capabilities for Voice &amp; Video Over IP</a:t>
            </a:r>
          </a:p>
          <a:p>
            <a:pPr marL="228600" lvl="1">
              <a:spcBef>
                <a:spcPts val="1000"/>
              </a:spcBef>
            </a:pPr>
            <a:r>
              <a:rPr lang="en-US" dirty="0"/>
              <a:t>Customer premise “Edge” devices at every location providing advanced LAN/WAN ingress-egress security &amp; control for network traffic:</a:t>
            </a:r>
          </a:p>
          <a:p>
            <a:pPr marL="685800" lvl="2">
              <a:spcBef>
                <a:spcPts val="1000"/>
              </a:spcBef>
            </a:pPr>
            <a:r>
              <a:rPr lang="en-US" dirty="0"/>
              <a:t>EdgeMarc</a:t>
            </a:r>
          </a:p>
          <a:p>
            <a:pPr marL="685800" lvl="2">
              <a:spcBef>
                <a:spcPts val="1000"/>
              </a:spcBef>
            </a:pPr>
            <a:r>
              <a:rPr lang="en-US" dirty="0" err="1"/>
              <a:t>EdgeProtect</a:t>
            </a:r>
            <a:endParaRPr lang="en-US" dirty="0"/>
          </a:p>
          <a:p>
            <a:pPr marL="228600" lvl="1">
              <a:spcBef>
                <a:spcPts val="1000"/>
              </a:spcBef>
            </a:pPr>
            <a:r>
              <a:rPr lang="en-US" dirty="0"/>
              <a:t>Cloud / Service Provider based EdgeView Service Control Center</a:t>
            </a:r>
          </a:p>
          <a:p>
            <a:pPr marL="685800" lvl="2">
              <a:spcBef>
                <a:spcPts val="1000"/>
              </a:spcBef>
            </a:pPr>
            <a:r>
              <a:rPr lang="en-US" dirty="0"/>
              <a:t>EdgeView Server</a:t>
            </a:r>
          </a:p>
          <a:p>
            <a:pPr marL="685800" lvl="2">
              <a:spcBef>
                <a:spcPts val="1000"/>
              </a:spcBef>
            </a:pPr>
            <a:r>
              <a:rPr lang="en-US" dirty="0"/>
              <a:t>Report Server</a:t>
            </a:r>
          </a:p>
          <a:p>
            <a:pPr marL="228600" lvl="1">
              <a:spcBef>
                <a:spcPts val="10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51810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1.1:  Overview of EdgeMarc</a:t>
            </a:r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75" y="1136877"/>
            <a:ext cx="979189" cy="9023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877" y="3401145"/>
            <a:ext cx="3545228" cy="6441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78" y="2549621"/>
            <a:ext cx="4147662" cy="445969"/>
          </a:xfrm>
          <a:prstGeom prst="rect">
            <a:avLst/>
          </a:prstGeom>
        </p:spPr>
      </p:pic>
      <p:pic>
        <p:nvPicPr>
          <p:cNvPr id="7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436" y="1153555"/>
            <a:ext cx="979189" cy="902378"/>
          </a:xfrm>
          <a:prstGeom prst="rect">
            <a:avLst/>
          </a:prstGeom>
        </p:spPr>
      </p:pic>
      <p:pic>
        <p:nvPicPr>
          <p:cNvPr id="8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73" y="1153555"/>
            <a:ext cx="979189" cy="902378"/>
          </a:xfrm>
          <a:prstGeom prst="rect">
            <a:avLst/>
          </a:prstGeom>
        </p:spPr>
      </p:pic>
      <p:cxnSp>
        <p:nvCxnSpPr>
          <p:cNvPr id="9" name="Straight Connector 8"/>
          <p:cNvCxnSpPr>
            <a:stCxn id="4" idx="2"/>
          </p:cNvCxnSpPr>
          <p:nvPr/>
        </p:nvCxnSpPr>
        <p:spPr>
          <a:xfrm>
            <a:off x="721370" y="2039255"/>
            <a:ext cx="2941713" cy="593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655897" y="2030044"/>
            <a:ext cx="1688219" cy="545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7" idx="2"/>
          </p:cNvCxnSpPr>
          <p:nvPr/>
        </p:nvCxnSpPr>
        <p:spPr>
          <a:xfrm>
            <a:off x="3001031" y="2055933"/>
            <a:ext cx="1093891" cy="61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854867" y="2920072"/>
            <a:ext cx="1454563" cy="657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loud 12"/>
          <p:cNvSpPr/>
          <p:nvPr/>
        </p:nvSpPr>
        <p:spPr>
          <a:xfrm>
            <a:off x="5400095" y="3401145"/>
            <a:ext cx="2597426" cy="112643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WAN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2500006" y="3822450"/>
            <a:ext cx="3224933" cy="325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5239" y="1874930"/>
            <a:ext cx="805513" cy="1120660"/>
          </a:xfrm>
          <a:prstGeom prst="rect">
            <a:avLst/>
          </a:prstGeom>
        </p:spPr>
      </p:pic>
      <p:sp>
        <p:nvSpPr>
          <p:cNvPr id="21" name="Line Callout 1 20"/>
          <p:cNvSpPr/>
          <p:nvPr/>
        </p:nvSpPr>
        <p:spPr>
          <a:xfrm>
            <a:off x="9394230" y="1885941"/>
            <a:ext cx="1772536" cy="833706"/>
          </a:xfrm>
          <a:prstGeom prst="borderCallout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IP PBX / SIP Server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877" y="4667254"/>
            <a:ext cx="2689444" cy="409856"/>
          </a:xfrm>
          <a:prstGeom prst="rect">
            <a:avLst/>
          </a:prstGeom>
        </p:spPr>
      </p:pic>
      <p:cxnSp>
        <p:nvCxnSpPr>
          <p:cNvPr id="25" name="Straight Connector 24"/>
          <p:cNvCxnSpPr/>
          <p:nvPr/>
        </p:nvCxnSpPr>
        <p:spPr>
          <a:xfrm>
            <a:off x="1365273" y="3929869"/>
            <a:ext cx="489594" cy="9423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loud 25"/>
          <p:cNvSpPr/>
          <p:nvPr/>
        </p:nvSpPr>
        <p:spPr>
          <a:xfrm>
            <a:off x="3863147" y="4534078"/>
            <a:ext cx="2597426" cy="112643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PSTN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2344462" y="4948884"/>
            <a:ext cx="1720638" cy="418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85825" y="5367784"/>
            <a:ext cx="151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PSTN Gateway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043810" y="5291180"/>
            <a:ext cx="481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PRI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7753334" y="2675077"/>
            <a:ext cx="785088" cy="9658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092156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1.1 Overview of EdgeView Service Control Center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4787850"/>
            <a:ext cx="3191665" cy="5799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115630"/>
            <a:ext cx="3191665" cy="5799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09" y="1446838"/>
            <a:ext cx="3191665" cy="579934"/>
          </a:xfrm>
          <a:prstGeom prst="rect">
            <a:avLst/>
          </a:prstGeom>
        </p:spPr>
      </p:pic>
      <p:sp>
        <p:nvSpPr>
          <p:cNvPr id="8" name="Cloud 7"/>
          <p:cNvSpPr/>
          <p:nvPr/>
        </p:nvSpPr>
        <p:spPr>
          <a:xfrm>
            <a:off x="4201270" y="2499462"/>
            <a:ext cx="3829879" cy="203461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WAN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285" y="4787850"/>
            <a:ext cx="799055" cy="1120660"/>
          </a:xfrm>
          <a:prstGeom prst="rect">
            <a:avLst/>
          </a:prstGeom>
        </p:spPr>
      </p:pic>
      <p:sp>
        <p:nvSpPr>
          <p:cNvPr id="16" name="Line Callout 1 15"/>
          <p:cNvSpPr/>
          <p:nvPr/>
        </p:nvSpPr>
        <p:spPr>
          <a:xfrm>
            <a:off x="7606748" y="5367783"/>
            <a:ext cx="1918506" cy="459345"/>
          </a:xfrm>
          <a:prstGeom prst="borderCallout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EdgeView Server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2100999" y="1842052"/>
            <a:ext cx="2934827" cy="11264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100999" y="3405597"/>
            <a:ext cx="25637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1990341" y="3929869"/>
            <a:ext cx="2714181" cy="11479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5928956" y="4433597"/>
            <a:ext cx="769813" cy="1239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95937" y="2200155"/>
            <a:ext cx="1103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San Diego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82727" y="3857835"/>
            <a:ext cx="912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Chicago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95130" y="5559135"/>
            <a:ext cx="799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Tampa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3950" y="3695564"/>
            <a:ext cx="799055" cy="1120660"/>
          </a:xfrm>
          <a:prstGeom prst="rect">
            <a:avLst/>
          </a:prstGeom>
        </p:spPr>
      </p:pic>
      <p:sp>
        <p:nvSpPr>
          <p:cNvPr id="19" name="Line Callout 1 18"/>
          <p:cNvSpPr/>
          <p:nvPr/>
        </p:nvSpPr>
        <p:spPr>
          <a:xfrm>
            <a:off x="9309413" y="4275497"/>
            <a:ext cx="1918506" cy="459345"/>
          </a:xfrm>
          <a:prstGeom prst="borderCallout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Report Server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H="1" flipV="1">
            <a:off x="7792651" y="3812063"/>
            <a:ext cx="686182" cy="6717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404066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Lesson 1.1:  Overview of EWN EdgeMarc Product Line &amp; History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695130" y="915404"/>
            <a:ext cx="8858048" cy="5644546"/>
            <a:chOff x="575719" y="825500"/>
            <a:chExt cx="8858048" cy="5644546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4325"/>
            <a:stretch/>
          </p:blipFill>
          <p:spPr>
            <a:xfrm>
              <a:off x="1128020" y="1199546"/>
              <a:ext cx="8305747" cy="5270500"/>
            </a:xfrm>
            <a:prstGeom prst="rect">
              <a:avLst/>
            </a:prstGeom>
          </p:spPr>
        </p:pic>
        <p:sp>
          <p:nvSpPr>
            <p:cNvPr id="32771" name="Line 8"/>
            <p:cNvSpPr>
              <a:spLocks noChangeShapeType="1"/>
            </p:cNvSpPr>
            <p:nvPr/>
          </p:nvSpPr>
          <p:spPr bwMode="auto">
            <a:xfrm>
              <a:off x="1128019" y="1108077"/>
              <a:ext cx="0" cy="44210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772" name="Rectangle 11"/>
            <p:cNvSpPr>
              <a:spLocks/>
            </p:cNvSpPr>
            <p:nvPr/>
          </p:nvSpPr>
          <p:spPr bwMode="auto">
            <a:xfrm>
              <a:off x="578893" y="825500"/>
              <a:ext cx="698500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0639" bIns="0"/>
            <a:lstStyle/>
            <a:p>
              <a:pPr marL="39688"/>
              <a:endParaRPr lang="en-US" sz="1400" b="1" dirty="0">
                <a:latin typeface="Helvetica" charset="0"/>
                <a:sym typeface="Helvetica" charset="0"/>
              </a:endParaRPr>
            </a:p>
            <a:p>
              <a:pPr marL="39688"/>
              <a:r>
                <a:rPr lang="en-US" sz="1400" b="1" dirty="0">
                  <a:latin typeface="Helvetica" charset="0"/>
                  <a:sym typeface="Helvetica" charset="0"/>
                </a:rPr>
                <a:t>WAN </a:t>
              </a:r>
            </a:p>
            <a:p>
              <a:pPr marL="39688"/>
              <a:r>
                <a:rPr lang="en-US" sz="1400" b="1" dirty="0">
                  <a:latin typeface="Helvetica" charset="0"/>
                  <a:sym typeface="Helvetica" charset="0"/>
                </a:rPr>
                <a:t>Calls</a:t>
              </a:r>
            </a:p>
          </p:txBody>
        </p:sp>
        <p:sp>
          <p:nvSpPr>
            <p:cNvPr id="32773" name="Rectangle 12"/>
            <p:cNvSpPr>
              <a:spLocks/>
            </p:cNvSpPr>
            <p:nvPr/>
          </p:nvSpPr>
          <p:spPr bwMode="auto">
            <a:xfrm>
              <a:off x="909095" y="5111750"/>
              <a:ext cx="18081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400" b="1">
                  <a:latin typeface="Helvetica" charset="0"/>
                  <a:sym typeface="Helvetica" charset="0"/>
                </a:rPr>
                <a:t>2</a:t>
              </a:r>
            </a:p>
          </p:txBody>
        </p:sp>
        <p:sp>
          <p:nvSpPr>
            <p:cNvPr id="32774" name="Rectangle 13"/>
            <p:cNvSpPr>
              <a:spLocks/>
            </p:cNvSpPr>
            <p:nvPr/>
          </p:nvSpPr>
          <p:spPr bwMode="auto">
            <a:xfrm>
              <a:off x="807494" y="3733800"/>
              <a:ext cx="28020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400" b="1">
                  <a:latin typeface="Helvetica" charset="0"/>
                  <a:sym typeface="Helvetica" charset="0"/>
                </a:rPr>
                <a:t>50</a:t>
              </a:r>
            </a:p>
          </p:txBody>
        </p:sp>
        <p:sp>
          <p:nvSpPr>
            <p:cNvPr id="32775" name="Rectangle 14"/>
            <p:cNvSpPr>
              <a:spLocks/>
            </p:cNvSpPr>
            <p:nvPr/>
          </p:nvSpPr>
          <p:spPr bwMode="auto">
            <a:xfrm>
              <a:off x="601343" y="2340134"/>
              <a:ext cx="52867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400" b="1" dirty="0">
                  <a:latin typeface="Helvetica" charset="0"/>
                  <a:sym typeface="Helvetica" charset="0"/>
                </a:rPr>
                <a:t>1,000</a:t>
              </a:r>
            </a:p>
          </p:txBody>
        </p:sp>
        <p:sp>
          <p:nvSpPr>
            <p:cNvPr id="32777" name="Rectangle 17"/>
            <p:cNvSpPr>
              <a:spLocks/>
            </p:cNvSpPr>
            <p:nvPr/>
          </p:nvSpPr>
          <p:spPr bwMode="auto">
            <a:xfrm>
              <a:off x="575719" y="1631950"/>
              <a:ext cx="52867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400" b="1" dirty="0">
                  <a:latin typeface="Helvetica" charset="0"/>
                  <a:sym typeface="Helvetica" charset="0"/>
                </a:rPr>
                <a:t>2,000</a:t>
              </a:r>
            </a:p>
          </p:txBody>
        </p:sp>
        <p:sp>
          <p:nvSpPr>
            <p:cNvPr id="32779" name="Rectangle 21"/>
            <p:cNvSpPr>
              <a:spLocks/>
            </p:cNvSpPr>
            <p:nvPr/>
          </p:nvSpPr>
          <p:spPr bwMode="auto">
            <a:xfrm>
              <a:off x="839244" y="4222750"/>
              <a:ext cx="28020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400" b="1">
                  <a:latin typeface="Helvetica" charset="0"/>
                  <a:sym typeface="Helvetica" charset="0"/>
                </a:rPr>
                <a:t>15</a:t>
              </a:r>
            </a:p>
          </p:txBody>
        </p:sp>
        <p:sp>
          <p:nvSpPr>
            <p:cNvPr id="32782" name="Rectangle 25"/>
            <p:cNvSpPr>
              <a:spLocks/>
            </p:cNvSpPr>
            <p:nvPr/>
          </p:nvSpPr>
          <p:spPr bwMode="auto">
            <a:xfrm>
              <a:off x="2614342" y="2118914"/>
              <a:ext cx="104964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 algn="ctr"/>
              <a:r>
                <a:rPr lang="en-US" sz="1600" b="1" dirty="0">
                  <a:solidFill>
                    <a:srgbClr val="0046AD"/>
                  </a:solidFill>
                  <a:latin typeface="Helvetica" charset="0"/>
                  <a:sym typeface="Helvetica" charset="0"/>
                </a:rPr>
                <a:t>455x/457x</a:t>
              </a:r>
            </a:p>
          </p:txBody>
        </p:sp>
        <p:sp>
          <p:nvSpPr>
            <p:cNvPr id="32783" name="Rectangle 27"/>
            <p:cNvSpPr>
              <a:spLocks/>
            </p:cNvSpPr>
            <p:nvPr/>
          </p:nvSpPr>
          <p:spPr bwMode="auto">
            <a:xfrm>
              <a:off x="7235312" y="2083400"/>
              <a:ext cx="53668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 algn="ctr"/>
              <a:r>
                <a:rPr lang="en-US" sz="1600" b="1" dirty="0">
                  <a:solidFill>
                    <a:srgbClr val="0046AD"/>
                  </a:solidFill>
                  <a:latin typeface="Helvetica" charset="0"/>
                  <a:sym typeface="Helvetica" charset="0"/>
                </a:rPr>
                <a:t>7301</a:t>
              </a:r>
            </a:p>
          </p:txBody>
        </p:sp>
        <p:sp>
          <p:nvSpPr>
            <p:cNvPr id="32784" name="Rectangle 28"/>
            <p:cNvSpPr>
              <a:spLocks/>
            </p:cNvSpPr>
            <p:nvPr/>
          </p:nvSpPr>
          <p:spPr bwMode="auto">
            <a:xfrm>
              <a:off x="2598688" y="2374500"/>
              <a:ext cx="1023997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>
                <a:buClr>
                  <a:srgbClr val="000000"/>
                </a:buClr>
                <a:buSzPct val="100000"/>
                <a:buFont typeface="Tahoma" charset="0"/>
                <a:buChar char="•"/>
              </a:pPr>
              <a:r>
                <a:rPr lang="en-US" sz="1200" dirty="0">
                  <a:latin typeface="Helvetica" charset="0"/>
                  <a:sym typeface="Helvetica" charset="0"/>
                </a:rPr>
                <a:t> Ethernet</a:t>
              </a:r>
            </a:p>
            <a:p>
              <a:pPr marL="39688">
                <a:buClr>
                  <a:srgbClr val="000000"/>
                </a:buClr>
                <a:buSzPct val="100000"/>
                <a:buFont typeface="Tahoma" charset="0"/>
                <a:buChar char="•"/>
              </a:pPr>
              <a:r>
                <a:rPr lang="en-US" sz="1200" dirty="0">
                  <a:latin typeface="Helvetica" charset="0"/>
                  <a:sym typeface="Helvetica" charset="0"/>
                </a:rPr>
                <a:t> Quad T1/E1</a:t>
              </a:r>
            </a:p>
            <a:p>
              <a:pPr marL="39688">
                <a:buClr>
                  <a:srgbClr val="000000"/>
                </a:buClr>
                <a:buSzPct val="100000"/>
                <a:buFont typeface="Tahoma" charset="0"/>
                <a:buChar char="•"/>
              </a:pPr>
              <a:r>
                <a:rPr lang="en-US" sz="1200" dirty="0">
                  <a:latin typeface="Helvetica" charset="0"/>
                  <a:sym typeface="Helvetica" charset="0"/>
                </a:rPr>
                <a:t> FXS/FXO</a:t>
              </a:r>
            </a:p>
          </p:txBody>
        </p:sp>
        <p:grpSp>
          <p:nvGrpSpPr>
            <p:cNvPr id="2" name="Group 18"/>
            <p:cNvGrpSpPr/>
            <p:nvPr/>
          </p:nvGrpSpPr>
          <p:grpSpPr>
            <a:xfrm>
              <a:off x="1355782" y="2118881"/>
              <a:ext cx="942245" cy="818157"/>
              <a:chOff x="1255169" y="5111750"/>
              <a:chExt cx="942245" cy="818156"/>
            </a:xfrm>
          </p:grpSpPr>
          <p:sp>
            <p:nvSpPr>
              <p:cNvPr id="32789" name="Rectangle 39"/>
              <p:cNvSpPr>
                <a:spLocks/>
              </p:cNvSpPr>
              <p:nvPr/>
            </p:nvSpPr>
            <p:spPr bwMode="auto">
              <a:xfrm>
                <a:off x="1330214" y="5111750"/>
                <a:ext cx="706603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 algn="ctr"/>
                <a:r>
                  <a:rPr lang="en-US" sz="1600" b="1" dirty="0">
                    <a:solidFill>
                      <a:srgbClr val="0046AD"/>
                    </a:solidFill>
                    <a:latin typeface="Helvetica" charset="0"/>
                    <a:sym typeface="Helvetica" charset="0"/>
                  </a:rPr>
                  <a:t>250AE</a:t>
                </a:r>
              </a:p>
            </p:txBody>
          </p:sp>
          <p:sp>
            <p:nvSpPr>
              <p:cNvPr id="32790" name="Rectangle 40"/>
              <p:cNvSpPr>
                <a:spLocks/>
              </p:cNvSpPr>
              <p:nvPr/>
            </p:nvSpPr>
            <p:spPr bwMode="auto">
              <a:xfrm>
                <a:off x="1255169" y="5375909"/>
                <a:ext cx="942245" cy="553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>
                  <a:buClr>
                    <a:srgbClr val="000000"/>
                  </a:buClr>
                  <a:buSzPct val="100000"/>
                  <a:buFont typeface="Tahoma" charset="0"/>
                  <a:buChar char="•"/>
                </a:pPr>
                <a:r>
                  <a:rPr lang="en-US" sz="1200" dirty="0">
                    <a:latin typeface="Helvetica" charset="0"/>
                    <a:sym typeface="Helvetica" charset="0"/>
                  </a:rPr>
                  <a:t> Ethernet</a:t>
                </a:r>
              </a:p>
              <a:p>
                <a:pPr marL="39688">
                  <a:buClr>
                    <a:srgbClr val="000000"/>
                  </a:buClr>
                  <a:buSzPct val="100000"/>
                  <a:buFont typeface="Tahoma" charset="0"/>
                  <a:buChar char="•"/>
                </a:pPr>
                <a:r>
                  <a:rPr lang="en-US" sz="1200" dirty="0">
                    <a:latin typeface="Helvetica" charset="0"/>
                    <a:sym typeface="Helvetica" charset="0"/>
                  </a:rPr>
                  <a:t> ADSL 2/2+</a:t>
                </a:r>
              </a:p>
              <a:p>
                <a:pPr marL="39688">
                  <a:buClr>
                    <a:srgbClr val="000000"/>
                  </a:buClr>
                  <a:buSzPct val="100000"/>
                  <a:buFont typeface="Tahoma" charset="0"/>
                  <a:buChar char="•"/>
                </a:pPr>
                <a:r>
                  <a:rPr lang="en-US" sz="1200" dirty="0">
                    <a:latin typeface="Helvetica" charset="0"/>
                    <a:sym typeface="Helvetica" charset="0"/>
                  </a:rPr>
                  <a:t> FXS/FXO</a:t>
                </a:r>
              </a:p>
            </p:txBody>
          </p:sp>
        </p:grpSp>
        <p:sp>
          <p:nvSpPr>
            <p:cNvPr id="32792" name="Line 42"/>
            <p:cNvSpPr>
              <a:spLocks noChangeShapeType="1"/>
            </p:cNvSpPr>
            <p:nvPr/>
          </p:nvSpPr>
          <p:spPr bwMode="auto">
            <a:xfrm>
              <a:off x="1240765" y="4736700"/>
              <a:ext cx="7938" cy="609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793" name="Line 43"/>
            <p:cNvSpPr>
              <a:spLocks noChangeShapeType="1"/>
            </p:cNvSpPr>
            <p:nvPr/>
          </p:nvSpPr>
          <p:spPr bwMode="auto">
            <a:xfrm>
              <a:off x="1164566" y="5346300"/>
              <a:ext cx="13652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794" name="Line 44"/>
            <p:cNvSpPr>
              <a:spLocks noChangeShapeType="1"/>
            </p:cNvSpPr>
            <p:nvPr/>
          </p:nvSpPr>
          <p:spPr bwMode="auto">
            <a:xfrm>
              <a:off x="1164566" y="4736700"/>
              <a:ext cx="13652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795" name="Rectangle 45"/>
            <p:cNvSpPr>
              <a:spLocks/>
            </p:cNvSpPr>
            <p:nvPr/>
          </p:nvSpPr>
          <p:spPr bwMode="auto">
            <a:xfrm>
              <a:off x="839244" y="4559300"/>
              <a:ext cx="28020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400" b="1">
                  <a:latin typeface="Helvetica" charset="0"/>
                  <a:sym typeface="Helvetica" charset="0"/>
                </a:rPr>
                <a:t>10</a:t>
              </a:r>
            </a:p>
          </p:txBody>
        </p:sp>
        <p:sp>
          <p:nvSpPr>
            <p:cNvPr id="32797" name="Rectangle 47"/>
            <p:cNvSpPr>
              <a:spLocks/>
            </p:cNvSpPr>
            <p:nvPr/>
          </p:nvSpPr>
          <p:spPr bwMode="auto">
            <a:xfrm>
              <a:off x="4346137" y="2118878"/>
              <a:ext cx="53668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 algn="ctr"/>
              <a:r>
                <a:rPr lang="en-US" sz="1600" b="1" dirty="0">
                  <a:solidFill>
                    <a:srgbClr val="0046AD"/>
                  </a:solidFill>
                  <a:latin typeface="Helvetica" charset="0"/>
                  <a:sym typeface="Helvetica" charset="0"/>
                </a:rPr>
                <a:t>4601</a:t>
              </a:r>
            </a:p>
          </p:txBody>
        </p:sp>
        <p:sp>
          <p:nvSpPr>
            <p:cNvPr id="32798" name="Rectangle 48"/>
            <p:cNvSpPr>
              <a:spLocks/>
            </p:cNvSpPr>
            <p:nvPr/>
          </p:nvSpPr>
          <p:spPr bwMode="auto">
            <a:xfrm>
              <a:off x="4154579" y="2376566"/>
              <a:ext cx="106680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0639" bIns="0"/>
            <a:lstStyle/>
            <a:p>
              <a:pPr marL="39688">
                <a:buClr>
                  <a:srgbClr val="000000"/>
                </a:buClr>
                <a:buSzPct val="100000"/>
                <a:buFont typeface="Tahoma" charset="0"/>
                <a:buChar char="•"/>
              </a:pPr>
              <a:r>
                <a:rPr lang="en-US" sz="1200" dirty="0">
                  <a:latin typeface="Helvetica" charset="0"/>
                  <a:sym typeface="Helvetica" charset="0"/>
                </a:rPr>
                <a:t> Ethernet</a:t>
              </a:r>
            </a:p>
            <a:p>
              <a:pPr marL="39688">
                <a:buClr>
                  <a:srgbClr val="000000"/>
                </a:buClr>
                <a:buSzPct val="100000"/>
                <a:buFont typeface="Tahoma" charset="0"/>
                <a:buChar char="•"/>
              </a:pPr>
              <a:r>
                <a:rPr lang="en-US" sz="1200" dirty="0">
                  <a:latin typeface="Helvetica" charset="0"/>
                  <a:sym typeface="Helvetica" charset="0"/>
                </a:rPr>
                <a:t> Quad T1/E1</a:t>
              </a:r>
            </a:p>
            <a:p>
              <a:pPr marL="39688">
                <a:buClr>
                  <a:srgbClr val="000000"/>
                </a:buClr>
                <a:buSzPct val="100000"/>
                <a:buFont typeface="Tahoma" charset="0"/>
                <a:buChar char="•"/>
              </a:pPr>
              <a:r>
                <a:rPr lang="en-US" sz="1200" dirty="0">
                  <a:latin typeface="Helvetica" charset="0"/>
                  <a:sym typeface="Helvetica" charset="0"/>
                </a:rPr>
                <a:t> Dual PRI</a:t>
              </a:r>
            </a:p>
          </p:txBody>
        </p:sp>
        <p:grpSp>
          <p:nvGrpSpPr>
            <p:cNvPr id="3" name="Group 16"/>
            <p:cNvGrpSpPr/>
            <p:nvPr/>
          </p:nvGrpSpPr>
          <p:grpSpPr>
            <a:xfrm>
              <a:off x="2645007" y="3834996"/>
              <a:ext cx="927418" cy="464067"/>
              <a:chOff x="2584450" y="3808412"/>
              <a:chExt cx="927418" cy="464067"/>
            </a:xfrm>
          </p:grpSpPr>
          <p:sp>
            <p:nvSpPr>
              <p:cNvPr id="32778" name="Rectangle 19"/>
              <p:cNvSpPr>
                <a:spLocks/>
              </p:cNvSpPr>
              <p:nvPr/>
            </p:nvSpPr>
            <p:spPr bwMode="auto">
              <a:xfrm>
                <a:off x="2584768" y="4087813"/>
                <a:ext cx="927100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40639" bIns="0">
                <a:spAutoFit/>
              </a:bodyPr>
              <a:lstStyle/>
              <a:p>
                <a:pPr marL="39688" algn="ctr"/>
                <a:r>
                  <a:rPr lang="en-US" sz="1200" b="1" dirty="0">
                    <a:solidFill>
                      <a:srgbClr val="0046AD"/>
                    </a:solidFill>
                    <a:latin typeface="Helvetica" charset="0"/>
                    <a:sym typeface="Helvetica" charset="0"/>
                  </a:rPr>
                  <a:t>4550/4552</a:t>
                </a:r>
              </a:p>
            </p:txBody>
          </p:sp>
          <p:pic>
            <p:nvPicPr>
              <p:cNvPr id="32802" name="Picture 4" descr="4550.B.jp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84450" y="3808412"/>
                <a:ext cx="914400" cy="263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2803" name="Picture 6" descr="4601.B.jp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2569" y="3604812"/>
              <a:ext cx="102235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Group 15"/>
            <p:cNvGrpSpPr/>
            <p:nvPr/>
          </p:nvGrpSpPr>
          <p:grpSpPr>
            <a:xfrm>
              <a:off x="2645325" y="4346964"/>
              <a:ext cx="990600" cy="489465"/>
              <a:chOff x="2571412" y="4314825"/>
              <a:chExt cx="990600" cy="489466"/>
            </a:xfrm>
          </p:grpSpPr>
          <p:sp>
            <p:nvSpPr>
              <p:cNvPr id="32799" name="Rectangle 53"/>
              <p:cNvSpPr>
                <a:spLocks/>
              </p:cNvSpPr>
              <p:nvPr/>
            </p:nvSpPr>
            <p:spPr bwMode="auto">
              <a:xfrm>
                <a:off x="2653745" y="4619625"/>
                <a:ext cx="804386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 algn="ctr"/>
                <a:r>
                  <a:rPr lang="en-US" sz="1200" b="1" dirty="0">
                    <a:solidFill>
                      <a:srgbClr val="0046AD"/>
                    </a:solidFill>
                    <a:latin typeface="Helvetica" charset="0"/>
                    <a:sym typeface="Helvetica" charset="0"/>
                  </a:rPr>
                  <a:t>4570/4571</a:t>
                </a:r>
              </a:p>
            </p:txBody>
          </p:sp>
          <p:pic>
            <p:nvPicPr>
              <p:cNvPr id="32805" name="Picture 6" descr="4570.B2_iconsize.gif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1412" y="4314825"/>
                <a:ext cx="990600" cy="29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2806" name="Rectangle 30"/>
            <p:cNvSpPr>
              <a:spLocks/>
            </p:cNvSpPr>
            <p:nvPr/>
          </p:nvSpPr>
          <p:spPr bwMode="auto">
            <a:xfrm>
              <a:off x="7111083" y="2766778"/>
              <a:ext cx="93262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>
                <a:buClr>
                  <a:srgbClr val="000000"/>
                </a:buClr>
                <a:buSzPct val="100000"/>
              </a:pPr>
              <a:r>
                <a:rPr lang="en-US" sz="1200" dirty="0">
                  <a:latin typeface="Helvetica" charset="0"/>
                  <a:sym typeface="Helvetica" charset="0"/>
                </a:rPr>
                <a:t>10/100/1000</a:t>
              </a:r>
            </a:p>
            <a:p>
              <a:pPr marL="39688">
                <a:buClr>
                  <a:srgbClr val="000000"/>
                </a:buClr>
                <a:buSzPct val="100000"/>
              </a:pPr>
              <a:r>
                <a:rPr lang="en-US" sz="1200" dirty="0">
                  <a:latin typeface="Helvetica" charset="0"/>
                  <a:sym typeface="Helvetica" charset="0"/>
                </a:rPr>
                <a:t>    Ethernet</a:t>
              </a:r>
            </a:p>
            <a:p>
              <a:pPr marL="39688">
                <a:buClr>
                  <a:srgbClr val="000000"/>
                </a:buClr>
                <a:buSzPct val="100000"/>
              </a:pPr>
              <a:r>
                <a:rPr lang="en-US" sz="1200" dirty="0">
                  <a:latin typeface="Helvetica" charset="0"/>
                  <a:sym typeface="Helvetica" charset="0"/>
                </a:rPr>
                <a:t>  Dual WAN</a:t>
              </a:r>
            </a:p>
            <a:p>
              <a:pPr marL="39688">
                <a:buClr>
                  <a:srgbClr val="000000"/>
                </a:buClr>
                <a:buSzPct val="100000"/>
              </a:pPr>
              <a:endParaRPr lang="en-US" sz="1200" dirty="0">
                <a:latin typeface="Helvetica" charset="0"/>
                <a:sym typeface="Helvetica" charset="0"/>
              </a:endParaRPr>
            </a:p>
          </p:txBody>
        </p:sp>
        <p:grpSp>
          <p:nvGrpSpPr>
            <p:cNvPr id="5" name="Group 14"/>
            <p:cNvGrpSpPr/>
            <p:nvPr/>
          </p:nvGrpSpPr>
          <p:grpSpPr>
            <a:xfrm>
              <a:off x="5794525" y="2100736"/>
              <a:ext cx="957294" cy="861299"/>
              <a:chOff x="5647055" y="3033235"/>
              <a:chExt cx="957294" cy="861299"/>
            </a:xfrm>
          </p:grpSpPr>
          <p:sp>
            <p:nvSpPr>
              <p:cNvPr id="32810" name="Rectangle 47"/>
              <p:cNvSpPr>
                <a:spLocks/>
              </p:cNvSpPr>
              <p:nvPr/>
            </p:nvSpPr>
            <p:spPr bwMode="auto">
              <a:xfrm>
                <a:off x="5831785" y="3033235"/>
                <a:ext cx="536685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 algn="ctr"/>
                <a:r>
                  <a:rPr lang="en-US" sz="1600" b="1" dirty="0">
                    <a:solidFill>
                      <a:srgbClr val="0046AD"/>
                    </a:solidFill>
                    <a:latin typeface="Helvetica" charset="0"/>
                    <a:sym typeface="Helvetica" charset="0"/>
                  </a:rPr>
                  <a:t>4750</a:t>
                </a:r>
              </a:p>
            </p:txBody>
          </p:sp>
          <p:sp>
            <p:nvSpPr>
              <p:cNvPr id="32811" name="Rectangle 48"/>
              <p:cNvSpPr>
                <a:spLocks/>
              </p:cNvSpPr>
              <p:nvPr/>
            </p:nvSpPr>
            <p:spPr bwMode="auto">
              <a:xfrm>
                <a:off x="5647055" y="3309064"/>
                <a:ext cx="957294" cy="585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40639" bIns="0"/>
              <a:lstStyle/>
              <a:p>
                <a:pPr marL="39688">
                  <a:buClr>
                    <a:srgbClr val="000000"/>
                  </a:buClr>
                  <a:buSzPct val="100000"/>
                </a:pPr>
                <a:r>
                  <a:rPr lang="en-US" sz="1200" dirty="0">
                    <a:latin typeface="Helvetica" charset="0"/>
                    <a:sym typeface="Helvetica" charset="0"/>
                  </a:rPr>
                  <a:t>10/100/1000</a:t>
                </a:r>
              </a:p>
              <a:p>
                <a:pPr marL="39688">
                  <a:buClr>
                    <a:srgbClr val="000000"/>
                  </a:buClr>
                  <a:buSzPct val="100000"/>
                </a:pPr>
                <a:r>
                  <a:rPr lang="en-US" sz="1200" dirty="0">
                    <a:latin typeface="Helvetica" charset="0"/>
                    <a:sym typeface="Helvetica" charset="0"/>
                  </a:rPr>
                  <a:t>    Ethernet</a:t>
                </a:r>
              </a:p>
              <a:p>
                <a:pPr marL="39688">
                  <a:buClr>
                    <a:srgbClr val="000000"/>
                  </a:buClr>
                  <a:buSzPct val="100000"/>
                </a:pPr>
                <a:r>
                  <a:rPr lang="en-US" sz="1200" dirty="0">
                    <a:latin typeface="Helvetica" charset="0"/>
                    <a:sym typeface="Helvetica" charset="0"/>
                  </a:rPr>
                  <a:t>  Dual WAN</a:t>
                </a:r>
              </a:p>
              <a:p>
                <a:pPr marL="39688">
                  <a:buClr>
                    <a:srgbClr val="000000"/>
                  </a:buClr>
                  <a:buSzPct val="100000"/>
                </a:pPr>
                <a:endParaRPr lang="en-US" sz="1200" dirty="0">
                  <a:latin typeface="Helvetica" charset="0"/>
                  <a:sym typeface="Helvetica" charset="0"/>
                </a:endParaRPr>
              </a:p>
              <a:p>
                <a:pPr marL="39688">
                  <a:buClr>
                    <a:srgbClr val="000000"/>
                  </a:buClr>
                  <a:buSzPct val="100000"/>
                </a:pPr>
                <a:endParaRPr lang="en-US" sz="1200" dirty="0">
                  <a:latin typeface="Helvetica" charset="0"/>
                  <a:sym typeface="Helvetica" charset="0"/>
                </a:endParaRPr>
              </a:p>
            </p:txBody>
          </p:sp>
        </p:grpSp>
        <p:sp>
          <p:nvSpPr>
            <p:cNvPr id="32815" name="Rectangle 13"/>
            <p:cNvSpPr>
              <a:spLocks/>
            </p:cNvSpPr>
            <p:nvPr/>
          </p:nvSpPr>
          <p:spPr bwMode="auto">
            <a:xfrm>
              <a:off x="694781" y="3263900"/>
              <a:ext cx="37959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400" b="1">
                  <a:latin typeface="Helvetica" charset="0"/>
                  <a:sym typeface="Helvetica" charset="0"/>
                </a:rPr>
                <a:t>100</a:t>
              </a:r>
            </a:p>
          </p:txBody>
        </p:sp>
        <p:sp>
          <p:nvSpPr>
            <p:cNvPr id="32816" name="Line 42"/>
            <p:cNvSpPr>
              <a:spLocks noChangeShapeType="1"/>
            </p:cNvSpPr>
            <p:nvPr/>
          </p:nvSpPr>
          <p:spPr bwMode="auto">
            <a:xfrm>
              <a:off x="2526248" y="3641326"/>
              <a:ext cx="0" cy="11588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817" name="Line 43"/>
            <p:cNvSpPr>
              <a:spLocks noChangeShapeType="1"/>
            </p:cNvSpPr>
            <p:nvPr/>
          </p:nvSpPr>
          <p:spPr bwMode="auto">
            <a:xfrm>
              <a:off x="2453144" y="4797027"/>
              <a:ext cx="13652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818" name="Line 44"/>
            <p:cNvSpPr>
              <a:spLocks noChangeShapeType="1"/>
            </p:cNvSpPr>
            <p:nvPr/>
          </p:nvSpPr>
          <p:spPr bwMode="auto">
            <a:xfrm>
              <a:off x="2453144" y="3641326"/>
              <a:ext cx="13652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7" name="Group 3"/>
            <p:cNvGrpSpPr/>
            <p:nvPr/>
          </p:nvGrpSpPr>
          <p:grpSpPr>
            <a:xfrm>
              <a:off x="3956916" y="3475432"/>
              <a:ext cx="144942" cy="1360487"/>
              <a:chOff x="4314825" y="3414713"/>
              <a:chExt cx="144942" cy="1360487"/>
            </a:xfrm>
          </p:grpSpPr>
          <p:grpSp>
            <p:nvGrpSpPr>
              <p:cNvPr id="9" name="Group 2"/>
              <p:cNvGrpSpPr/>
              <p:nvPr/>
            </p:nvGrpSpPr>
            <p:grpSpPr>
              <a:xfrm>
                <a:off x="4314825" y="3414713"/>
                <a:ext cx="144942" cy="1360487"/>
                <a:chOff x="4314825" y="3414713"/>
                <a:chExt cx="144942" cy="1360487"/>
              </a:xfrm>
            </p:grpSpPr>
            <p:sp>
              <p:nvSpPr>
                <p:cNvPr id="32821" name="Line 43"/>
                <p:cNvSpPr>
                  <a:spLocks noChangeShapeType="1"/>
                </p:cNvSpPr>
                <p:nvPr/>
              </p:nvSpPr>
              <p:spPr bwMode="auto">
                <a:xfrm>
                  <a:off x="4314825" y="4773613"/>
                  <a:ext cx="136525" cy="1587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32822" name="Line 44"/>
                <p:cNvSpPr>
                  <a:spLocks noChangeShapeType="1"/>
                </p:cNvSpPr>
                <p:nvPr/>
              </p:nvSpPr>
              <p:spPr bwMode="auto">
                <a:xfrm>
                  <a:off x="4323242" y="3414713"/>
                  <a:ext cx="136525" cy="158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32820" name="Line 42"/>
              <p:cNvSpPr>
                <a:spLocks noChangeShapeType="1"/>
              </p:cNvSpPr>
              <p:nvPr/>
            </p:nvSpPr>
            <p:spPr bwMode="auto">
              <a:xfrm>
                <a:off x="4391025" y="3417888"/>
                <a:ext cx="0" cy="135731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32824" name="Line 42"/>
            <p:cNvSpPr>
              <a:spLocks noChangeShapeType="1"/>
            </p:cNvSpPr>
            <p:nvPr/>
          </p:nvSpPr>
          <p:spPr bwMode="auto">
            <a:xfrm>
              <a:off x="5469974" y="3402978"/>
              <a:ext cx="0" cy="10515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828" name="Line 42"/>
            <p:cNvSpPr>
              <a:spLocks noChangeShapeType="1"/>
            </p:cNvSpPr>
            <p:nvPr/>
          </p:nvSpPr>
          <p:spPr bwMode="auto">
            <a:xfrm>
              <a:off x="6996171" y="2484038"/>
              <a:ext cx="0" cy="13493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829" name="Line 43"/>
            <p:cNvSpPr>
              <a:spLocks noChangeShapeType="1"/>
            </p:cNvSpPr>
            <p:nvPr/>
          </p:nvSpPr>
          <p:spPr bwMode="auto">
            <a:xfrm>
              <a:off x="6922114" y="3833412"/>
              <a:ext cx="13652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832" name="Line 9"/>
            <p:cNvSpPr>
              <a:spLocks noChangeShapeType="1"/>
            </p:cNvSpPr>
            <p:nvPr/>
          </p:nvSpPr>
          <p:spPr bwMode="auto">
            <a:xfrm>
              <a:off x="765177" y="5524870"/>
              <a:ext cx="8213725" cy="12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833" name="Rectangle 10"/>
            <p:cNvSpPr>
              <a:spLocks/>
            </p:cNvSpPr>
            <p:nvPr/>
          </p:nvSpPr>
          <p:spPr bwMode="auto">
            <a:xfrm>
              <a:off x="7410450" y="5598877"/>
              <a:ext cx="1139825" cy="21590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40639" bIns="0"/>
            <a:lstStyle/>
            <a:p>
              <a:pPr marL="39688" algn="ctr"/>
              <a:r>
                <a:rPr lang="en-US" sz="1400" b="1" dirty="0">
                  <a:latin typeface="Helvetica" charset="0"/>
                  <a:sym typeface="Helvetica" charset="0"/>
                </a:rPr>
                <a:t>Large Office</a:t>
              </a:r>
            </a:p>
          </p:txBody>
        </p:sp>
        <p:sp>
          <p:nvSpPr>
            <p:cNvPr id="32834" name="Rectangle 10"/>
            <p:cNvSpPr>
              <a:spLocks/>
            </p:cNvSpPr>
            <p:nvPr/>
          </p:nvSpPr>
          <p:spPr bwMode="auto">
            <a:xfrm>
              <a:off x="5177332" y="5593072"/>
              <a:ext cx="835025" cy="23495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40639" bIns="0"/>
            <a:lstStyle/>
            <a:p>
              <a:pPr marL="39688" algn="ctr"/>
              <a:r>
                <a:rPr lang="en-US" sz="1400" b="1" dirty="0">
                  <a:latin typeface="Helvetica" charset="0"/>
                  <a:sym typeface="Helvetica" charset="0"/>
                </a:rPr>
                <a:t>Medium	</a:t>
              </a:r>
            </a:p>
          </p:txBody>
        </p:sp>
        <p:sp>
          <p:nvSpPr>
            <p:cNvPr id="32835" name="Rectangle 10"/>
            <p:cNvSpPr>
              <a:spLocks/>
            </p:cNvSpPr>
            <p:nvPr/>
          </p:nvSpPr>
          <p:spPr bwMode="auto">
            <a:xfrm>
              <a:off x="1584006" y="5595930"/>
              <a:ext cx="588963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0639" bIns="0"/>
            <a:lstStyle/>
            <a:p>
              <a:pPr marL="39688" algn="ctr"/>
              <a:r>
                <a:rPr lang="en-US" sz="1400" b="1" dirty="0" err="1">
                  <a:latin typeface="Helvetica" charset="0"/>
                  <a:sym typeface="Helvetica" charset="0"/>
                </a:rPr>
                <a:t>SoHo</a:t>
              </a:r>
              <a:endParaRPr lang="en-US" sz="1400" b="1" dirty="0">
                <a:latin typeface="Helvetica" charset="0"/>
                <a:sym typeface="Helvetica" charset="0"/>
              </a:endParaRPr>
            </a:p>
          </p:txBody>
        </p:sp>
        <p:sp>
          <p:nvSpPr>
            <p:cNvPr id="32836" name="Rectangle 10"/>
            <p:cNvSpPr>
              <a:spLocks/>
            </p:cNvSpPr>
            <p:nvPr/>
          </p:nvSpPr>
          <p:spPr bwMode="auto">
            <a:xfrm>
              <a:off x="3345999" y="5604999"/>
              <a:ext cx="682625" cy="195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0639" bIns="0"/>
            <a:lstStyle/>
            <a:p>
              <a:pPr marL="39688" algn="ctr"/>
              <a:r>
                <a:rPr lang="en-US" sz="1400" b="1" dirty="0">
                  <a:latin typeface="Helvetica" charset="0"/>
                  <a:sym typeface="Helvetica" charset="0"/>
                </a:rPr>
                <a:t>Small</a:t>
              </a:r>
            </a:p>
          </p:txBody>
        </p:sp>
        <p:sp>
          <p:nvSpPr>
            <p:cNvPr id="32839" name="Line 44"/>
            <p:cNvSpPr>
              <a:spLocks noChangeShapeType="1"/>
            </p:cNvSpPr>
            <p:nvPr/>
          </p:nvSpPr>
          <p:spPr bwMode="auto">
            <a:xfrm>
              <a:off x="6927910" y="2484038"/>
              <a:ext cx="13652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4489" y="4940567"/>
              <a:ext cx="1138574" cy="164434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55319" y="3284931"/>
              <a:ext cx="1224311" cy="215900"/>
            </a:xfrm>
            <a:prstGeom prst="rect">
              <a:avLst/>
            </a:prstGeom>
          </p:spPr>
        </p:pic>
        <p:sp>
          <p:nvSpPr>
            <p:cNvPr id="138" name="Rectangle 19"/>
            <p:cNvSpPr>
              <a:spLocks/>
            </p:cNvSpPr>
            <p:nvPr/>
          </p:nvSpPr>
          <p:spPr bwMode="auto">
            <a:xfrm>
              <a:off x="4221238" y="4004604"/>
              <a:ext cx="9271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40639" bIns="0">
              <a:spAutoFit/>
            </a:bodyPr>
            <a:lstStyle/>
            <a:p>
              <a:pPr marL="39688" algn="ctr"/>
              <a:r>
                <a:rPr lang="en-US" sz="1200" b="1" dirty="0">
                  <a:solidFill>
                    <a:srgbClr val="0046AD"/>
                  </a:solidFill>
                  <a:latin typeface="Helvetica" charset="0"/>
                  <a:sym typeface="Helvetica" charset="0"/>
                </a:rPr>
                <a:t>4601</a:t>
              </a:r>
            </a:p>
          </p:txBody>
        </p:sp>
        <p:sp>
          <p:nvSpPr>
            <p:cNvPr id="140" name="Rectangle 19"/>
            <p:cNvSpPr>
              <a:spLocks/>
            </p:cNvSpPr>
            <p:nvPr/>
          </p:nvSpPr>
          <p:spPr bwMode="auto">
            <a:xfrm>
              <a:off x="5824719" y="3638785"/>
              <a:ext cx="9271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40639" bIns="0">
              <a:spAutoFit/>
            </a:bodyPr>
            <a:lstStyle/>
            <a:p>
              <a:pPr marL="39688" algn="ctr"/>
              <a:r>
                <a:rPr lang="en-US" sz="1200" b="1" dirty="0">
                  <a:solidFill>
                    <a:srgbClr val="0046AD"/>
                  </a:solidFill>
                  <a:latin typeface="Helvetica" charset="0"/>
                  <a:sym typeface="Helvetica" charset="0"/>
                </a:rPr>
                <a:t>4750</a:t>
              </a:r>
            </a:p>
          </p:txBody>
        </p:sp>
        <p:sp>
          <p:nvSpPr>
            <p:cNvPr id="147" name="Rectangle 17"/>
            <p:cNvSpPr>
              <a:spLocks/>
            </p:cNvSpPr>
            <p:nvPr/>
          </p:nvSpPr>
          <p:spPr bwMode="auto">
            <a:xfrm>
              <a:off x="8611068" y="1365250"/>
              <a:ext cx="54790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400" b="1" dirty="0">
                  <a:solidFill>
                    <a:srgbClr val="3366FF"/>
                  </a:solidFill>
                  <a:latin typeface="Helvetica" charset="0"/>
                  <a:sym typeface="Helvetica" charset="0"/>
                </a:rPr>
                <a:t>Mbps</a:t>
              </a: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84593" y="2555579"/>
              <a:ext cx="1136405" cy="177991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59077" y="1678948"/>
              <a:ext cx="1052046" cy="192488"/>
            </a:xfrm>
            <a:prstGeom prst="rect">
              <a:avLst/>
            </a:prstGeom>
          </p:spPr>
        </p:pic>
        <p:sp>
          <p:nvSpPr>
            <p:cNvPr id="150" name="Rectangle 27"/>
            <p:cNvSpPr>
              <a:spLocks/>
            </p:cNvSpPr>
            <p:nvPr/>
          </p:nvSpPr>
          <p:spPr bwMode="auto">
            <a:xfrm>
              <a:off x="7667483" y="1365252"/>
              <a:ext cx="53668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 algn="ctr"/>
              <a:r>
                <a:rPr lang="en-US" sz="1600" b="1" dirty="0">
                  <a:solidFill>
                    <a:srgbClr val="0046AD"/>
                  </a:solidFill>
                  <a:latin typeface="Helvetica" charset="0"/>
                  <a:sym typeface="Helvetica" charset="0"/>
                </a:rPr>
                <a:t>7400</a:t>
              </a:r>
            </a:p>
          </p:txBody>
        </p:sp>
        <p:sp>
          <p:nvSpPr>
            <p:cNvPr id="151" name="Line 42"/>
            <p:cNvSpPr>
              <a:spLocks noChangeShapeType="1"/>
            </p:cNvSpPr>
            <p:nvPr/>
          </p:nvSpPr>
          <p:spPr bwMode="auto">
            <a:xfrm>
              <a:off x="8377519" y="1797355"/>
              <a:ext cx="6761" cy="15736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2" name="Line 44"/>
            <p:cNvSpPr>
              <a:spLocks noChangeShapeType="1"/>
            </p:cNvSpPr>
            <p:nvPr/>
          </p:nvSpPr>
          <p:spPr bwMode="auto">
            <a:xfrm>
              <a:off x="8316018" y="3360549"/>
              <a:ext cx="13652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3" name="Line 44"/>
            <p:cNvSpPr>
              <a:spLocks noChangeShapeType="1"/>
            </p:cNvSpPr>
            <p:nvPr/>
          </p:nvSpPr>
          <p:spPr bwMode="auto">
            <a:xfrm>
              <a:off x="8309257" y="1806052"/>
              <a:ext cx="13652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0" name="Line 43"/>
            <p:cNvSpPr>
              <a:spLocks noChangeShapeType="1"/>
            </p:cNvSpPr>
            <p:nvPr/>
          </p:nvSpPr>
          <p:spPr bwMode="auto">
            <a:xfrm>
              <a:off x="5401711" y="4455479"/>
              <a:ext cx="13652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1" name="Line 43"/>
            <p:cNvSpPr>
              <a:spLocks noChangeShapeType="1"/>
            </p:cNvSpPr>
            <p:nvPr/>
          </p:nvSpPr>
          <p:spPr bwMode="auto">
            <a:xfrm>
              <a:off x="5402265" y="3396765"/>
              <a:ext cx="13652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5360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1.1:  EdgeMarc Product Line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7653"/>
            <a:ext cx="12191999" cy="593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34428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1.1: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Edgewater Networks founded in 2002. Deep domain expertise in VoIP deployment, optimization &amp; security.</a:t>
            </a:r>
          </a:p>
          <a:p>
            <a:r>
              <a:rPr lang="en-US" dirty="0"/>
              <a:t>EdgeMarc product line provides a wide range of essential functions that ensure clients converged voice &amp; data LAN / WAN infrastructure is secured, reliable, and efficient.</a:t>
            </a:r>
          </a:p>
          <a:p>
            <a:r>
              <a:rPr lang="en-US" dirty="0"/>
              <a:t>EdgeView Service Control Center provides service providers and large multi-location clients with extraordinary control and management of complete EdgeMarc and VoIP infrastructure.</a:t>
            </a:r>
          </a:p>
        </p:txBody>
      </p:sp>
    </p:spTree>
    <p:extLst>
      <p:ext uri="{BB962C8B-B14F-4D97-AF65-F5344CB8AC3E}">
        <p14:creationId xmlns:p14="http://schemas.microsoft.com/office/powerpoint/2010/main" val="177187837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EdgeMarcs - EdgeMarc 4700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109011"/>
            <a:ext cx="10363200" cy="488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3499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en-US" dirty="0"/>
              <a:t>What can an EdgeMarc actually do?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Overview of EdgeMarc capabilities including:</a:t>
            </a:r>
          </a:p>
          <a:p>
            <a:pPr lvl="2"/>
            <a:r>
              <a:rPr lang="en-US" dirty="0"/>
              <a:t>Firewall / NAT</a:t>
            </a:r>
          </a:p>
          <a:p>
            <a:pPr lvl="2"/>
            <a:r>
              <a:rPr lang="en-US" dirty="0"/>
              <a:t>Application Layer Gateway </a:t>
            </a:r>
          </a:p>
          <a:p>
            <a:pPr lvl="2"/>
            <a:r>
              <a:rPr lang="en-US" dirty="0"/>
              <a:t>B2BUA defined</a:t>
            </a:r>
          </a:p>
          <a:p>
            <a:pPr lvl="2"/>
            <a:r>
              <a:rPr lang="en-US" dirty="0"/>
              <a:t>WAN High Availability &amp; Survivability</a:t>
            </a:r>
          </a:p>
          <a:p>
            <a:pPr lvl="2"/>
            <a:r>
              <a:rPr lang="en-US" dirty="0"/>
              <a:t>Traffic shaping &amp; management</a:t>
            </a:r>
          </a:p>
          <a:p>
            <a:pPr lvl="2"/>
            <a:r>
              <a:rPr lang="en-US" dirty="0"/>
              <a:t>Monitoring</a:t>
            </a:r>
          </a:p>
          <a:p>
            <a:pPr lvl="2"/>
            <a:r>
              <a:rPr lang="en-US" dirty="0"/>
              <a:t>Specialized VoIP capabilities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Common VoIP LAN infrastructure, Enterprise Edge, Hosted VoIP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IP PBX, PSTN Gateways, IP Phones, SIP Trunking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Security considerations and the role of the SBC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EdgeMarc with existing Firewall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Hosted VoIP – Reliability considerations &amp; options for securing hosted VoIP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72998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- 4700 Physical Interfaces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6096" y="3542498"/>
            <a:ext cx="10359808" cy="1833590"/>
          </a:xfrm>
          <a:prstGeom prst="rect">
            <a:avLst/>
          </a:prstGeom>
        </p:spPr>
      </p:pic>
      <p:sp>
        <p:nvSpPr>
          <p:cNvPr id="6" name="Line Callout 1 5"/>
          <p:cNvSpPr/>
          <p:nvPr/>
        </p:nvSpPr>
        <p:spPr>
          <a:xfrm>
            <a:off x="5025887" y="1773325"/>
            <a:ext cx="2332384" cy="543339"/>
          </a:xfrm>
          <a:prstGeom prst="borderCallout1">
            <a:avLst>
              <a:gd name="adj1" fmla="val 108994"/>
              <a:gd name="adj2" fmla="val 45977"/>
              <a:gd name="adj3" fmla="val 427133"/>
              <a:gd name="adj4" fmla="val 167565"/>
            </a:avLst>
          </a:prstGeom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RS232 Interface</a:t>
            </a:r>
          </a:p>
        </p:txBody>
      </p:sp>
      <p:sp>
        <p:nvSpPr>
          <p:cNvPr id="7" name="Line Callout 1 6"/>
          <p:cNvSpPr/>
          <p:nvPr/>
        </p:nvSpPr>
        <p:spPr>
          <a:xfrm>
            <a:off x="2816087" y="2442560"/>
            <a:ext cx="2332384" cy="543339"/>
          </a:xfrm>
          <a:prstGeom prst="borderCallout1">
            <a:avLst>
              <a:gd name="adj1" fmla="val 108994"/>
              <a:gd name="adj2" fmla="val 45977"/>
              <a:gd name="adj3" fmla="val 324695"/>
              <a:gd name="adj4" fmla="val 134043"/>
            </a:avLst>
          </a:prstGeom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 Ethernet WAN Ports</a:t>
            </a:r>
          </a:p>
        </p:txBody>
      </p:sp>
      <p:sp>
        <p:nvSpPr>
          <p:cNvPr id="8" name="Line Callout 1 7"/>
          <p:cNvSpPr/>
          <p:nvPr/>
        </p:nvSpPr>
        <p:spPr>
          <a:xfrm>
            <a:off x="395948" y="1773325"/>
            <a:ext cx="2537792" cy="543339"/>
          </a:xfrm>
          <a:prstGeom prst="borderCallout1">
            <a:avLst>
              <a:gd name="adj1" fmla="val 108994"/>
              <a:gd name="adj2" fmla="val 45977"/>
              <a:gd name="adj3" fmla="val 427134"/>
              <a:gd name="adj4" fmla="val 97678"/>
            </a:avLst>
          </a:prstGeom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 Ethernet LAN/VLAN Ports</a:t>
            </a:r>
          </a:p>
        </p:txBody>
      </p:sp>
      <p:sp>
        <p:nvSpPr>
          <p:cNvPr id="9" name="Line Callout 1 8"/>
          <p:cNvSpPr/>
          <p:nvPr/>
        </p:nvSpPr>
        <p:spPr>
          <a:xfrm>
            <a:off x="9478616" y="2243749"/>
            <a:ext cx="2332384" cy="543339"/>
          </a:xfrm>
          <a:prstGeom prst="borderCallout1">
            <a:avLst>
              <a:gd name="adj1" fmla="val 108994"/>
              <a:gd name="adj2" fmla="val 45977"/>
              <a:gd name="adj3" fmla="val 471035"/>
              <a:gd name="adj4" fmla="val 35747"/>
            </a:avLst>
          </a:prstGeom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Reset Button</a:t>
            </a:r>
          </a:p>
        </p:txBody>
      </p:sp>
      <p:sp>
        <p:nvSpPr>
          <p:cNvPr id="11" name="Line Callout 1 10"/>
          <p:cNvSpPr/>
          <p:nvPr/>
        </p:nvSpPr>
        <p:spPr>
          <a:xfrm>
            <a:off x="6616146" y="5661017"/>
            <a:ext cx="2332384" cy="543339"/>
          </a:xfrm>
          <a:prstGeom prst="borderCallout1">
            <a:avLst>
              <a:gd name="adj1" fmla="val -3201"/>
              <a:gd name="adj2" fmla="val 55068"/>
              <a:gd name="adj3" fmla="val -116770"/>
              <a:gd name="adj4" fmla="val 91997"/>
            </a:avLst>
          </a:prstGeom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SD Card Slot</a:t>
            </a:r>
          </a:p>
        </p:txBody>
      </p:sp>
    </p:spTree>
    <p:extLst>
      <p:ext uri="{BB962C8B-B14F-4D97-AF65-F5344CB8AC3E}">
        <p14:creationId xmlns:p14="http://schemas.microsoft.com/office/powerpoint/2010/main" val="294286650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What can an EdgeMarc do?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EdgeMarc provides customers with a LAN/WAN integration device with a wide range of essential network functions.</a:t>
            </a:r>
          </a:p>
          <a:p>
            <a:r>
              <a:rPr lang="en-US" dirty="0"/>
              <a:t>Along with all the core LAN/WAN edge functionality that you would expect such as NAT traversal, VLAN support (both LAN &amp; WAN sides), EdgeMarc offers a host of advanced functions:</a:t>
            </a:r>
          </a:p>
          <a:p>
            <a:pPr lvl="1"/>
            <a:r>
              <a:rPr lang="en-US" dirty="0"/>
              <a:t>Extensive VoIP support capabilities</a:t>
            </a:r>
          </a:p>
          <a:p>
            <a:pPr lvl="1"/>
            <a:r>
              <a:rPr lang="en-US" dirty="0"/>
              <a:t>Very advanced and easy to deploy DHCP Server</a:t>
            </a:r>
          </a:p>
          <a:p>
            <a:pPr lvl="1"/>
            <a:r>
              <a:rPr lang="en-US" dirty="0"/>
              <a:t>Sophisticated WAN &amp; VoIP redundancy &amp; Survivability features </a:t>
            </a:r>
          </a:p>
          <a:p>
            <a:pPr lvl="1"/>
            <a:r>
              <a:rPr lang="en-US" dirty="0"/>
              <a:t>Traffic Prioritization &amp; Traffic Shaping capabilities that support VoIP deployment</a:t>
            </a:r>
          </a:p>
          <a:p>
            <a:pPr lvl="1"/>
            <a:r>
              <a:rPr lang="en-US" dirty="0"/>
              <a:t>Firewall Traversal and pairing arrangements that support built in VoIP ALG – Application Layer Gateway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91215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Logistics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Class times: 9:00 AM – 4:30 PM</a:t>
            </a:r>
          </a:p>
          <a:p>
            <a:r>
              <a:rPr lang="en-US" dirty="0"/>
              <a:t>Location details</a:t>
            </a:r>
          </a:p>
          <a:p>
            <a:r>
              <a:rPr lang="en-US" dirty="0"/>
              <a:t>Emergency Procedures</a:t>
            </a:r>
          </a:p>
          <a:p>
            <a:r>
              <a:rPr lang="en-US" dirty="0"/>
              <a:t>Planned breaks throughout the day</a:t>
            </a:r>
          </a:p>
          <a:p>
            <a:r>
              <a:rPr lang="en-US" dirty="0"/>
              <a:t>Class &amp; exam accommodations</a:t>
            </a:r>
          </a:p>
          <a:p>
            <a:r>
              <a:rPr lang="en-US" dirty="0"/>
              <a:t>Instructor Contact information</a:t>
            </a:r>
          </a:p>
        </p:txBody>
      </p:sp>
    </p:spTree>
    <p:extLst>
      <p:ext uri="{BB962C8B-B14F-4D97-AF65-F5344CB8AC3E}">
        <p14:creationId xmlns:p14="http://schemas.microsoft.com/office/powerpoint/2010/main" val="91794219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8224" y="1086415"/>
            <a:ext cx="7840062" cy="4850271"/>
          </a:xfrm>
        </p:spPr>
        <p:txBody>
          <a:bodyPr/>
          <a:lstStyle/>
          <a:p>
            <a:pPr marL="0" indent="0">
              <a:spcBef>
                <a:spcPts val="0"/>
              </a:spcBef>
              <a:buClr>
                <a:schemeClr val="dk1"/>
              </a:buClr>
              <a:buSzPct val="25000"/>
              <a:buNone/>
            </a:pPr>
            <a:r>
              <a:rPr lang="en-US" sz="2400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The EdgeMarc provides client VoIP deployments with:</a:t>
            </a:r>
          </a:p>
          <a:p>
            <a:pPr marL="0" indent="0">
              <a:spcBef>
                <a:spcPts val="0"/>
              </a:spcBef>
              <a:buClr>
                <a:schemeClr val="dk1"/>
              </a:buClr>
              <a:buSzPct val="25000"/>
              <a:buNone/>
            </a:pPr>
            <a:endParaRPr lang="en-US" sz="2400" dirty="0">
              <a:solidFill>
                <a:schemeClr val="dk1"/>
              </a:solidFill>
              <a:latin typeface="+mj-lt"/>
              <a:ea typeface="Helvetica Neue"/>
              <a:cs typeface="Helvetica Neue"/>
              <a:sym typeface="Helvetica Neue"/>
            </a:endParaRPr>
          </a:p>
          <a:p>
            <a:pPr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2400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A voice, video and data firewall</a:t>
            </a:r>
          </a:p>
          <a:p>
            <a:pPr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2400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A router</a:t>
            </a:r>
          </a:p>
          <a:p>
            <a:pPr lvl="1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2000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VLAN</a:t>
            </a:r>
          </a:p>
          <a:p>
            <a:pPr lvl="1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2000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DHCP Server</a:t>
            </a:r>
          </a:p>
          <a:p>
            <a:pPr lvl="1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2000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VPN Tunnels</a:t>
            </a:r>
          </a:p>
          <a:p>
            <a:pPr lvl="1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2000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WAN Link Redundancy</a:t>
            </a:r>
          </a:p>
          <a:p>
            <a:pPr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2400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Traffic management and prioritization tool </a:t>
            </a:r>
          </a:p>
          <a:p>
            <a:pPr lvl="1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(Application Layer Gateway –ALG)</a:t>
            </a:r>
          </a:p>
          <a:p>
            <a:pPr lvl="1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Call quality monitoring (MOS Scoring)</a:t>
            </a:r>
          </a:p>
          <a:p>
            <a:pPr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2400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Troubleshooting tool</a:t>
            </a:r>
          </a:p>
          <a:p>
            <a:pPr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2400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VoIP B2BUA – Back to Back User Agent with survivability features</a:t>
            </a:r>
          </a:p>
          <a:p>
            <a:pPr>
              <a:spcBef>
                <a:spcPts val="0"/>
              </a:spcBef>
            </a:pPr>
            <a:endParaRPr lang="en-US" sz="2400" dirty="0">
              <a:solidFill>
                <a:schemeClr val="dk1"/>
              </a:solidFill>
              <a:latin typeface="+mj-lt"/>
              <a:ea typeface="Helvetica Neue"/>
              <a:cs typeface="Helvetica Neue"/>
              <a:sym typeface="Helvetica Neue"/>
            </a:endParaRPr>
          </a:p>
          <a:p>
            <a:pPr marL="0" indent="0">
              <a:spcBef>
                <a:spcPts val="0"/>
              </a:spcBef>
              <a:buClr>
                <a:schemeClr val="dk1"/>
              </a:buClr>
              <a:buSzPct val="25000"/>
              <a:buNone/>
            </a:pPr>
            <a:r>
              <a:rPr lang="en-US" sz="2400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An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EdgeMarc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Helvetica Neue"/>
                <a:cs typeface="Helvetica Neue"/>
                <a:sym typeface="Helvetica Neue"/>
              </a:rPr>
              <a:t> connects and simplifies Business VoIP and Data networks</a:t>
            </a:r>
          </a:p>
        </p:txBody>
      </p:sp>
      <p:sp>
        <p:nvSpPr>
          <p:cNvPr id="72" name="Shape 72"/>
          <p:cNvSpPr txBox="1"/>
          <p:nvPr/>
        </p:nvSpPr>
        <p:spPr>
          <a:xfrm>
            <a:off x="1981201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buClr>
                <a:schemeClr val="dk1"/>
              </a:buClr>
              <a:buSzPct val="25000"/>
            </a:pPr>
            <a:r>
              <a:rPr lang="en-US" sz="1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*</a:t>
            </a:r>
          </a:p>
        </p:txBody>
      </p:sp>
      <p:pic>
        <p:nvPicPr>
          <p:cNvPr id="74" name="Shape 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60343" y="2178052"/>
            <a:ext cx="4419599" cy="133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Capabilities</a:t>
            </a:r>
          </a:p>
        </p:txBody>
      </p:sp>
    </p:spTree>
    <p:extLst>
      <p:ext uri="{BB962C8B-B14F-4D97-AF65-F5344CB8AC3E}">
        <p14:creationId xmlns:p14="http://schemas.microsoft.com/office/powerpoint/2010/main" val="2330978181"/>
      </p:ext>
    </p:extLst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992914" y="2121334"/>
            <a:ext cx="6818086" cy="3899454"/>
            <a:chOff x="785091" y="1431633"/>
            <a:chExt cx="7738649" cy="4821383"/>
          </a:xfrm>
        </p:grpSpPr>
        <p:pic>
          <p:nvPicPr>
            <p:cNvPr id="81" name="Shape 8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795461" y="3203429"/>
              <a:ext cx="4421186" cy="1333499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82" name="Shape 82"/>
            <p:cNvCxnSpPr/>
            <p:nvPr/>
          </p:nvCxnSpPr>
          <p:spPr>
            <a:xfrm rot="10800000">
              <a:off x="2413000" y="2136630"/>
              <a:ext cx="685799" cy="1600199"/>
            </a:xfrm>
            <a:prstGeom prst="straightConnector1">
              <a:avLst/>
            </a:prstGeom>
            <a:noFill/>
            <a:ln w="25400" cap="rnd" cmpd="sng">
              <a:solidFill>
                <a:srgbClr val="69BE28"/>
              </a:solidFill>
              <a:prstDash val="solid"/>
              <a:miter/>
              <a:headEnd type="none" w="med" len="med"/>
              <a:tailEnd type="stealth" w="med" len="med"/>
            </a:ln>
          </p:spPr>
        </p:cxnSp>
        <p:cxnSp>
          <p:nvCxnSpPr>
            <p:cNvPr id="83" name="Shape 83"/>
            <p:cNvCxnSpPr/>
            <p:nvPr/>
          </p:nvCxnSpPr>
          <p:spPr>
            <a:xfrm rot="10800000">
              <a:off x="3327400" y="1984230"/>
              <a:ext cx="304799" cy="1676399"/>
            </a:xfrm>
            <a:prstGeom prst="straightConnector1">
              <a:avLst/>
            </a:prstGeom>
            <a:noFill/>
            <a:ln w="25400" cap="rnd" cmpd="sng">
              <a:solidFill>
                <a:srgbClr val="69BE28"/>
              </a:solidFill>
              <a:prstDash val="solid"/>
              <a:miter/>
              <a:headEnd type="none" w="med" len="med"/>
              <a:tailEnd type="stealth" w="med" len="med"/>
            </a:ln>
          </p:spPr>
        </p:cxnSp>
        <p:cxnSp>
          <p:nvCxnSpPr>
            <p:cNvPr id="84" name="Shape 84"/>
            <p:cNvCxnSpPr/>
            <p:nvPr/>
          </p:nvCxnSpPr>
          <p:spPr>
            <a:xfrm rot="10800000" flipH="1">
              <a:off x="4013200" y="1984230"/>
              <a:ext cx="457200" cy="1676399"/>
            </a:xfrm>
            <a:prstGeom prst="straightConnector1">
              <a:avLst/>
            </a:prstGeom>
            <a:noFill/>
            <a:ln w="25400" cap="rnd" cmpd="sng">
              <a:solidFill>
                <a:srgbClr val="69BE28"/>
              </a:solidFill>
              <a:prstDash val="solid"/>
              <a:miter/>
              <a:headEnd type="none" w="med" len="med"/>
              <a:tailEnd type="stealth" w="med" len="med"/>
            </a:ln>
          </p:spPr>
        </p:cxnSp>
        <p:cxnSp>
          <p:nvCxnSpPr>
            <p:cNvPr id="85" name="Shape 85"/>
            <p:cNvCxnSpPr/>
            <p:nvPr/>
          </p:nvCxnSpPr>
          <p:spPr>
            <a:xfrm rot="10800000" flipH="1">
              <a:off x="4699000" y="1984230"/>
              <a:ext cx="685799" cy="1676399"/>
            </a:xfrm>
            <a:prstGeom prst="straightConnector1">
              <a:avLst/>
            </a:prstGeom>
            <a:noFill/>
            <a:ln w="25400" cap="rnd" cmpd="sng">
              <a:solidFill>
                <a:srgbClr val="69BE28"/>
              </a:solidFill>
              <a:prstDash val="solid"/>
              <a:miter/>
              <a:headEnd type="none" w="med" len="med"/>
              <a:tailEnd type="stealth" w="med" len="med"/>
            </a:ln>
          </p:spPr>
        </p:cxnSp>
        <p:sp>
          <p:nvSpPr>
            <p:cNvPr id="86" name="Shape 86"/>
            <p:cNvSpPr txBox="1"/>
            <p:nvPr/>
          </p:nvSpPr>
          <p:spPr>
            <a:xfrm>
              <a:off x="1711325" y="1796758"/>
              <a:ext cx="806450" cy="366711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  <a:buSzPct val="25000"/>
              </a:pPr>
              <a:r>
                <a:rPr lang="en-US" sz="16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POTS</a:t>
              </a:r>
            </a:p>
          </p:txBody>
        </p:sp>
        <p:sp>
          <p:nvSpPr>
            <p:cNvPr id="87" name="Shape 87"/>
            <p:cNvSpPr txBox="1"/>
            <p:nvPr/>
          </p:nvSpPr>
          <p:spPr>
            <a:xfrm>
              <a:off x="2946400" y="1684045"/>
              <a:ext cx="781049" cy="366711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  <a:buSzPct val="25000"/>
              </a:pPr>
              <a:r>
                <a:rPr lang="en-US" sz="16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4xT-1</a:t>
              </a:r>
            </a:p>
          </p:txBody>
        </p:sp>
        <p:sp>
          <p:nvSpPr>
            <p:cNvPr id="88" name="Shape 88"/>
            <p:cNvSpPr txBox="1"/>
            <p:nvPr/>
          </p:nvSpPr>
          <p:spPr>
            <a:xfrm>
              <a:off x="3784600" y="1684045"/>
              <a:ext cx="1250950" cy="366711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  <a:buSzPct val="25000"/>
              </a:pPr>
              <a:r>
                <a:rPr lang="en-US" sz="16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SIP Trunk</a:t>
              </a:r>
            </a:p>
          </p:txBody>
        </p:sp>
        <p:sp>
          <p:nvSpPr>
            <p:cNvPr id="89" name="Shape 89"/>
            <p:cNvSpPr txBox="1"/>
            <p:nvPr/>
          </p:nvSpPr>
          <p:spPr>
            <a:xfrm>
              <a:off x="5156200" y="1607845"/>
              <a:ext cx="1111250" cy="366711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  <a:buSzPct val="25000"/>
              </a:pPr>
              <a:r>
                <a:rPr lang="en-US" sz="16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Ethernet</a:t>
              </a:r>
            </a:p>
          </p:txBody>
        </p:sp>
        <p:cxnSp>
          <p:nvCxnSpPr>
            <p:cNvPr id="92" name="Shape 92"/>
            <p:cNvCxnSpPr/>
            <p:nvPr/>
          </p:nvCxnSpPr>
          <p:spPr>
            <a:xfrm>
              <a:off x="785091" y="3965430"/>
              <a:ext cx="7527636" cy="0"/>
            </a:xfrm>
            <a:prstGeom prst="straightConnector1">
              <a:avLst/>
            </a:prstGeom>
            <a:noFill/>
            <a:ln w="50800" cap="rnd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93" name="Shape 93"/>
            <p:cNvCxnSpPr/>
            <p:nvPr/>
          </p:nvCxnSpPr>
          <p:spPr>
            <a:xfrm rot="10800000">
              <a:off x="1422400" y="2670030"/>
              <a:ext cx="1066799" cy="990599"/>
            </a:xfrm>
            <a:prstGeom prst="straightConnector1">
              <a:avLst/>
            </a:prstGeom>
            <a:noFill/>
            <a:ln w="25400" cap="rnd" cmpd="sng">
              <a:solidFill>
                <a:srgbClr val="69BE28"/>
              </a:solidFill>
              <a:prstDash val="solid"/>
              <a:miter/>
              <a:headEnd type="none" w="med" len="med"/>
              <a:tailEnd type="stealth" w="med" len="med"/>
            </a:ln>
          </p:spPr>
        </p:cxnSp>
        <p:sp>
          <p:nvSpPr>
            <p:cNvPr id="94" name="Shape 94"/>
            <p:cNvSpPr txBox="1"/>
            <p:nvPr/>
          </p:nvSpPr>
          <p:spPr>
            <a:xfrm>
              <a:off x="812800" y="5260831"/>
              <a:ext cx="1600198" cy="64135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en-US" sz="16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Analog</a:t>
              </a:r>
            </a:p>
            <a:p>
              <a:pPr algn="ctr">
                <a:buClr>
                  <a:schemeClr val="dk1"/>
                </a:buClr>
                <a:buSzPct val="25000"/>
              </a:pPr>
              <a:r>
                <a:rPr lang="en-US" sz="16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Phone</a:t>
              </a:r>
            </a:p>
          </p:txBody>
        </p:sp>
        <p:cxnSp>
          <p:nvCxnSpPr>
            <p:cNvPr id="95" name="Shape 95"/>
            <p:cNvCxnSpPr/>
            <p:nvPr/>
          </p:nvCxnSpPr>
          <p:spPr>
            <a:xfrm flipH="1">
              <a:off x="2184400" y="4117830"/>
              <a:ext cx="609599" cy="1143000"/>
            </a:xfrm>
            <a:prstGeom prst="straightConnector1">
              <a:avLst/>
            </a:prstGeom>
            <a:noFill/>
            <a:ln w="25400" cap="rnd" cmpd="sng">
              <a:solidFill>
                <a:srgbClr val="000080"/>
              </a:solidFill>
              <a:prstDash val="solid"/>
              <a:miter/>
              <a:headEnd type="none" w="med" len="med"/>
              <a:tailEnd type="oval" w="med" len="med"/>
            </a:ln>
          </p:spPr>
        </p:cxnSp>
        <p:cxnSp>
          <p:nvCxnSpPr>
            <p:cNvPr id="96" name="Shape 96"/>
            <p:cNvCxnSpPr/>
            <p:nvPr/>
          </p:nvCxnSpPr>
          <p:spPr>
            <a:xfrm flipH="1">
              <a:off x="2794000" y="4117830"/>
              <a:ext cx="533399" cy="1219199"/>
            </a:xfrm>
            <a:prstGeom prst="straightConnector1">
              <a:avLst/>
            </a:prstGeom>
            <a:noFill/>
            <a:ln w="25400" cap="rnd" cmpd="sng">
              <a:solidFill>
                <a:srgbClr val="000080"/>
              </a:solidFill>
              <a:prstDash val="solid"/>
              <a:miter/>
              <a:headEnd type="none" w="med" len="med"/>
              <a:tailEnd type="oval" w="med" len="med"/>
            </a:ln>
          </p:spPr>
        </p:cxnSp>
        <p:cxnSp>
          <p:nvCxnSpPr>
            <p:cNvPr id="97" name="Shape 97"/>
            <p:cNvCxnSpPr/>
            <p:nvPr/>
          </p:nvCxnSpPr>
          <p:spPr>
            <a:xfrm flipH="1">
              <a:off x="3479800" y="4117830"/>
              <a:ext cx="304799" cy="1219199"/>
            </a:xfrm>
            <a:prstGeom prst="straightConnector1">
              <a:avLst/>
            </a:prstGeom>
            <a:noFill/>
            <a:ln w="25400" cap="rnd" cmpd="sng">
              <a:solidFill>
                <a:srgbClr val="000080"/>
              </a:solidFill>
              <a:prstDash val="solid"/>
              <a:miter/>
              <a:headEnd type="none" w="med" len="med"/>
              <a:tailEnd type="oval" w="med" len="med"/>
            </a:ln>
          </p:spPr>
        </p:cxnSp>
        <p:cxnSp>
          <p:nvCxnSpPr>
            <p:cNvPr id="98" name="Shape 98"/>
            <p:cNvCxnSpPr/>
            <p:nvPr/>
          </p:nvCxnSpPr>
          <p:spPr>
            <a:xfrm>
              <a:off x="4470400" y="4117830"/>
              <a:ext cx="457200" cy="1219199"/>
            </a:xfrm>
            <a:prstGeom prst="straightConnector1">
              <a:avLst/>
            </a:prstGeom>
            <a:noFill/>
            <a:ln w="25400" cap="rnd" cmpd="sng">
              <a:solidFill>
                <a:srgbClr val="000080"/>
              </a:solidFill>
              <a:prstDash val="solid"/>
              <a:miter/>
              <a:headEnd type="none" w="med" len="med"/>
              <a:tailEnd type="oval" w="med" len="med"/>
            </a:ln>
          </p:spPr>
        </p:cxnSp>
        <p:cxnSp>
          <p:nvCxnSpPr>
            <p:cNvPr id="99" name="Shape 99"/>
            <p:cNvCxnSpPr/>
            <p:nvPr/>
          </p:nvCxnSpPr>
          <p:spPr>
            <a:xfrm>
              <a:off x="5156200" y="4117830"/>
              <a:ext cx="685799" cy="1143000"/>
            </a:xfrm>
            <a:prstGeom prst="straightConnector1">
              <a:avLst/>
            </a:prstGeom>
            <a:noFill/>
            <a:ln w="25400" cap="rnd" cmpd="sng">
              <a:solidFill>
                <a:srgbClr val="000080"/>
              </a:solidFill>
              <a:prstDash val="solid"/>
              <a:miter/>
              <a:headEnd type="none" w="med" len="med"/>
              <a:tailEnd type="oval" w="med" len="med"/>
            </a:ln>
          </p:spPr>
        </p:cxnSp>
        <p:sp>
          <p:nvSpPr>
            <p:cNvPr id="100" name="Shape 100"/>
            <p:cNvSpPr txBox="1"/>
            <p:nvPr/>
          </p:nvSpPr>
          <p:spPr>
            <a:xfrm>
              <a:off x="2143134" y="5298927"/>
              <a:ext cx="895349" cy="366711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  <a:buSzPct val="25000"/>
              </a:pPr>
              <a:r>
                <a:rPr lang="en-US" sz="16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 Fax</a:t>
              </a:r>
            </a:p>
          </p:txBody>
        </p:sp>
        <p:cxnSp>
          <p:nvCxnSpPr>
            <p:cNvPr id="101" name="Shape 101"/>
            <p:cNvCxnSpPr/>
            <p:nvPr/>
          </p:nvCxnSpPr>
          <p:spPr>
            <a:xfrm>
              <a:off x="3937000" y="4117830"/>
              <a:ext cx="304799" cy="1219199"/>
            </a:xfrm>
            <a:prstGeom prst="straightConnector1">
              <a:avLst/>
            </a:prstGeom>
            <a:noFill/>
            <a:ln w="25400" cap="rnd" cmpd="sng">
              <a:solidFill>
                <a:srgbClr val="000080"/>
              </a:solidFill>
              <a:prstDash val="solid"/>
              <a:miter/>
              <a:headEnd type="none" w="med" len="med"/>
              <a:tailEnd type="oval" w="med" len="med"/>
            </a:ln>
          </p:spPr>
        </p:cxnSp>
        <p:sp>
          <p:nvSpPr>
            <p:cNvPr id="102" name="Shape 102"/>
            <p:cNvSpPr txBox="1"/>
            <p:nvPr/>
          </p:nvSpPr>
          <p:spPr>
            <a:xfrm>
              <a:off x="2946400" y="5337030"/>
              <a:ext cx="1066799" cy="64135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en-US" sz="16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Legacy</a:t>
              </a:r>
            </a:p>
            <a:p>
              <a:pPr algn="ctr">
                <a:buClr>
                  <a:schemeClr val="dk1"/>
                </a:buClr>
                <a:buSzPct val="25000"/>
              </a:pPr>
              <a:r>
                <a:rPr lang="en-US" sz="16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PBX</a:t>
              </a:r>
            </a:p>
          </p:txBody>
        </p:sp>
        <p:sp>
          <p:nvSpPr>
            <p:cNvPr id="103" name="Shape 103"/>
            <p:cNvSpPr txBox="1"/>
            <p:nvPr/>
          </p:nvSpPr>
          <p:spPr>
            <a:xfrm>
              <a:off x="3860800" y="5337030"/>
              <a:ext cx="990599" cy="64135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en-US" sz="16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IP</a:t>
              </a:r>
            </a:p>
            <a:p>
              <a:pPr algn="ctr">
                <a:buClr>
                  <a:schemeClr val="dk1"/>
                </a:buClr>
                <a:buSzPct val="25000"/>
              </a:pPr>
              <a:r>
                <a:rPr lang="en-US" sz="16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PBX</a:t>
              </a:r>
            </a:p>
          </p:txBody>
        </p:sp>
        <p:sp>
          <p:nvSpPr>
            <p:cNvPr id="104" name="Shape 104"/>
            <p:cNvSpPr txBox="1"/>
            <p:nvPr/>
          </p:nvSpPr>
          <p:spPr>
            <a:xfrm>
              <a:off x="4699000" y="5337030"/>
              <a:ext cx="990599" cy="64135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en-US" sz="16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IP Phone</a:t>
              </a:r>
            </a:p>
          </p:txBody>
        </p:sp>
        <p:sp>
          <p:nvSpPr>
            <p:cNvPr id="105" name="Shape 105"/>
            <p:cNvSpPr txBox="1"/>
            <p:nvPr/>
          </p:nvSpPr>
          <p:spPr>
            <a:xfrm>
              <a:off x="5461000" y="5337030"/>
              <a:ext cx="1752600" cy="915986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en-US" sz="16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Network Devices</a:t>
              </a:r>
            </a:p>
            <a:p>
              <a:endParaRPr sz="1600"/>
            </a:p>
          </p:txBody>
        </p:sp>
        <p:sp>
          <p:nvSpPr>
            <p:cNvPr id="106" name="Shape 106"/>
            <p:cNvSpPr txBox="1"/>
            <p:nvPr/>
          </p:nvSpPr>
          <p:spPr>
            <a:xfrm>
              <a:off x="812800" y="2217444"/>
              <a:ext cx="990599" cy="366711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  <a:buSzPct val="25000"/>
              </a:pPr>
              <a:r>
                <a:rPr lang="en-US" sz="16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DSL</a:t>
              </a:r>
            </a:p>
          </p:txBody>
        </p:sp>
        <p:cxnSp>
          <p:nvCxnSpPr>
            <p:cNvPr id="107" name="Shape 107"/>
            <p:cNvCxnSpPr/>
            <p:nvPr/>
          </p:nvCxnSpPr>
          <p:spPr>
            <a:xfrm rot="10800000" flipH="1">
              <a:off x="5003800" y="2441430"/>
              <a:ext cx="990599" cy="1219199"/>
            </a:xfrm>
            <a:prstGeom prst="straightConnector1">
              <a:avLst/>
            </a:prstGeom>
            <a:noFill/>
            <a:ln w="25400" cap="rnd" cmpd="sng">
              <a:solidFill>
                <a:srgbClr val="69BE28"/>
              </a:solidFill>
              <a:prstDash val="solid"/>
              <a:miter/>
              <a:headEnd type="none" w="med" len="med"/>
              <a:tailEnd type="stealth" w="med" len="med"/>
            </a:ln>
          </p:spPr>
        </p:cxnSp>
        <p:sp>
          <p:nvSpPr>
            <p:cNvPr id="108" name="Shape 108"/>
            <p:cNvSpPr txBox="1"/>
            <p:nvPr/>
          </p:nvSpPr>
          <p:spPr>
            <a:xfrm>
              <a:off x="5918200" y="2217444"/>
              <a:ext cx="990599" cy="366711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  <a:buSzPct val="25000"/>
              </a:pPr>
              <a:r>
                <a:rPr lang="en-US" sz="16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VPN</a:t>
              </a:r>
            </a:p>
          </p:txBody>
        </p:sp>
        <p:sp>
          <p:nvSpPr>
            <p:cNvPr id="113" name="Shape 113"/>
            <p:cNvSpPr txBox="1"/>
            <p:nvPr/>
          </p:nvSpPr>
          <p:spPr>
            <a:xfrm>
              <a:off x="7045325" y="4078143"/>
              <a:ext cx="1200150" cy="366711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  <a:buSzPct val="25000"/>
              </a:pPr>
              <a:r>
                <a:rPr lang="en-US" sz="16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LAN Side</a:t>
              </a:r>
            </a:p>
          </p:txBody>
        </p:sp>
        <p:sp>
          <p:nvSpPr>
            <p:cNvPr id="114" name="Shape 114"/>
            <p:cNvSpPr txBox="1"/>
            <p:nvPr/>
          </p:nvSpPr>
          <p:spPr>
            <a:xfrm>
              <a:off x="6985000" y="3447905"/>
              <a:ext cx="1276349" cy="366711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  <a:buSzPct val="25000"/>
              </a:pPr>
              <a:r>
                <a:rPr lang="en-US" sz="16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WAN Side</a:t>
              </a:r>
            </a:p>
          </p:txBody>
        </p:sp>
        <p:pic>
          <p:nvPicPr>
            <p:cNvPr id="115" name="Shape 1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822207" y="1431633"/>
              <a:ext cx="1701533" cy="108527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6" name="Shape 116"/>
            <p:cNvSpPr txBox="1"/>
            <p:nvPr/>
          </p:nvSpPr>
          <p:spPr>
            <a:xfrm>
              <a:off x="6985000" y="2217444"/>
              <a:ext cx="1184275" cy="274636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en-US" sz="16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EdgeView</a:t>
              </a:r>
            </a:p>
          </p:txBody>
        </p:sp>
        <p:cxnSp>
          <p:nvCxnSpPr>
            <p:cNvPr id="117" name="Shape 117"/>
            <p:cNvCxnSpPr/>
            <p:nvPr/>
          </p:nvCxnSpPr>
          <p:spPr>
            <a:xfrm flipV="1">
              <a:off x="5156200" y="2159000"/>
              <a:ext cx="1909618" cy="1501630"/>
            </a:xfrm>
            <a:prstGeom prst="straightConnector1">
              <a:avLst/>
            </a:prstGeom>
            <a:noFill/>
            <a:ln w="25400" cap="rnd" cmpd="sng">
              <a:solidFill>
                <a:srgbClr val="69BE28"/>
              </a:solidFill>
              <a:prstDash val="solid"/>
              <a:miter/>
              <a:headEnd type="none" w="med" len="med"/>
              <a:tailEnd type="stealth" w="med" len="med"/>
            </a:ln>
          </p:spPr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Capabilities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0264" y="1178419"/>
            <a:ext cx="92622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EdgeMarc = Single Box for Connectivity, Quality and Management</a:t>
            </a:r>
          </a:p>
        </p:txBody>
      </p:sp>
    </p:spTree>
    <p:extLst>
      <p:ext uri="{BB962C8B-B14F-4D97-AF65-F5344CB8AC3E}">
        <p14:creationId xmlns:p14="http://schemas.microsoft.com/office/powerpoint/2010/main" val="3383802130"/>
      </p:ext>
    </p:extLst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Common VoIP Infrastructure</a:t>
            </a:r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75" y="1136877"/>
            <a:ext cx="979189" cy="9023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877" y="3401145"/>
            <a:ext cx="3545228" cy="6441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78" y="2549621"/>
            <a:ext cx="4147662" cy="445969"/>
          </a:xfrm>
          <a:prstGeom prst="rect">
            <a:avLst/>
          </a:prstGeom>
        </p:spPr>
      </p:pic>
      <p:pic>
        <p:nvPicPr>
          <p:cNvPr id="7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436" y="1153555"/>
            <a:ext cx="979189" cy="902378"/>
          </a:xfrm>
          <a:prstGeom prst="rect">
            <a:avLst/>
          </a:prstGeom>
        </p:spPr>
      </p:pic>
      <p:pic>
        <p:nvPicPr>
          <p:cNvPr id="8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73" y="1153555"/>
            <a:ext cx="979189" cy="902378"/>
          </a:xfrm>
          <a:prstGeom prst="rect">
            <a:avLst/>
          </a:prstGeom>
        </p:spPr>
      </p:pic>
      <p:cxnSp>
        <p:nvCxnSpPr>
          <p:cNvPr id="9" name="Straight Connector 8"/>
          <p:cNvCxnSpPr>
            <a:stCxn id="4" idx="2"/>
          </p:cNvCxnSpPr>
          <p:nvPr/>
        </p:nvCxnSpPr>
        <p:spPr>
          <a:xfrm>
            <a:off x="721370" y="2039255"/>
            <a:ext cx="2941713" cy="593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655897" y="2030044"/>
            <a:ext cx="1688219" cy="545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7" idx="2"/>
          </p:cNvCxnSpPr>
          <p:nvPr/>
        </p:nvCxnSpPr>
        <p:spPr>
          <a:xfrm>
            <a:off x="3001031" y="2055933"/>
            <a:ext cx="1093891" cy="61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854867" y="2920072"/>
            <a:ext cx="1454563" cy="657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loud 12"/>
          <p:cNvSpPr/>
          <p:nvPr/>
        </p:nvSpPr>
        <p:spPr>
          <a:xfrm>
            <a:off x="5400095" y="3401145"/>
            <a:ext cx="2597426" cy="112643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WAN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2500006" y="3822450"/>
            <a:ext cx="3224933" cy="325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5239" y="1874930"/>
            <a:ext cx="805513" cy="1120660"/>
          </a:xfrm>
          <a:prstGeom prst="rect">
            <a:avLst/>
          </a:prstGeom>
        </p:spPr>
      </p:pic>
      <p:sp>
        <p:nvSpPr>
          <p:cNvPr id="21" name="Line Callout 1 20"/>
          <p:cNvSpPr/>
          <p:nvPr/>
        </p:nvSpPr>
        <p:spPr>
          <a:xfrm>
            <a:off x="9394230" y="1885941"/>
            <a:ext cx="1772536" cy="833706"/>
          </a:xfrm>
          <a:prstGeom prst="borderCallout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IP PBX / SIP Server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877" y="4667254"/>
            <a:ext cx="2689444" cy="409856"/>
          </a:xfrm>
          <a:prstGeom prst="rect">
            <a:avLst/>
          </a:prstGeom>
        </p:spPr>
      </p:pic>
      <p:cxnSp>
        <p:nvCxnSpPr>
          <p:cNvPr id="25" name="Straight Connector 24"/>
          <p:cNvCxnSpPr/>
          <p:nvPr/>
        </p:nvCxnSpPr>
        <p:spPr>
          <a:xfrm>
            <a:off x="1365273" y="3929869"/>
            <a:ext cx="489594" cy="9423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loud 25"/>
          <p:cNvSpPr/>
          <p:nvPr/>
        </p:nvSpPr>
        <p:spPr>
          <a:xfrm>
            <a:off x="3863147" y="4534078"/>
            <a:ext cx="2597426" cy="112643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PSTN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2344462" y="4948884"/>
            <a:ext cx="1720638" cy="418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85825" y="5367784"/>
            <a:ext cx="151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PSTN Gateway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043810" y="5291180"/>
            <a:ext cx="481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PRI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7753334" y="2675077"/>
            <a:ext cx="785088" cy="9658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3460065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with existing Firewall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246041"/>
            <a:ext cx="4651512" cy="4757194"/>
          </a:xfrm>
        </p:spPr>
        <p:txBody>
          <a:bodyPr/>
          <a:lstStyle/>
          <a:p>
            <a:r>
              <a:rPr lang="en-US" dirty="0"/>
              <a:t>EdgeMarc can act as a Firewall OR work in parallel with a client’s existing Firewall</a:t>
            </a:r>
          </a:p>
          <a:p>
            <a:r>
              <a:rPr lang="en-US" dirty="0"/>
              <a:t>When working in parallel, the EdgeMarc can provide VoIP specific security using:</a:t>
            </a:r>
          </a:p>
          <a:p>
            <a:pPr lvl="1"/>
            <a:r>
              <a:rPr lang="en-US" dirty="0"/>
              <a:t>its sophisticated built in VoIP-ALG “Application Layer Gateway”</a:t>
            </a:r>
          </a:p>
          <a:p>
            <a:pPr lvl="1"/>
            <a:r>
              <a:rPr lang="en-US" dirty="0"/>
              <a:t>Act as a B2BUA – Back to Back User Agent for all VoIP traffic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175" y="1246042"/>
            <a:ext cx="7094826" cy="475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617791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Security considerations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EdgeMarc capabilities allow it to act as a “Session Border Controller”, isolating VoIP traffic and providing a “Demarcation” point that Service Providers can easily monitor with EdgeView</a:t>
            </a:r>
          </a:p>
          <a:p>
            <a:r>
              <a:rPr lang="en-US" dirty="0"/>
              <a:t>Isolating VoIP equipment “behind” a device that can monitor incoming / outgoing VoIP traffic is critical</a:t>
            </a:r>
          </a:p>
        </p:txBody>
      </p:sp>
      <p:pic>
        <p:nvPicPr>
          <p:cNvPr id="5" name="Picture 4" descr="Fichier:Firewall (networking).png — Wikipé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270" y="3450886"/>
            <a:ext cx="6158730" cy="286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300571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Hosted VoIP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Hosted VoIP market is growing at a very rapid rate</a:t>
            </a:r>
          </a:p>
          <a:p>
            <a:r>
              <a:rPr lang="en-US" dirty="0"/>
              <a:t>Clients connect their VoIP Phones third party that provides the “IP PBX” features &amp; connectivity to the legacy PSTN</a:t>
            </a:r>
          </a:p>
          <a:p>
            <a:r>
              <a:rPr lang="en-US" dirty="0"/>
              <a:t>May be offered by a Service Provider on their WAN network or “Over The Top” by any third party provider using The Internet</a:t>
            </a:r>
          </a:p>
          <a:p>
            <a:r>
              <a:rPr lang="en-US" dirty="0"/>
              <a:t>EdgeMarc is a perfect “demarcation point” that can protect client VoIP equipment</a:t>
            </a:r>
          </a:p>
        </p:txBody>
      </p:sp>
      <p:pic>
        <p:nvPicPr>
          <p:cNvPr id="4" name="Picture 3" descr="En una empresa de servicio, si no estás atendiendo al cliente más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764" y="4101065"/>
            <a:ext cx="3778053" cy="208998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861481143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EdgeMarc is “Little Box that Could”</a:t>
            </a:r>
          </a:p>
          <a:p>
            <a:r>
              <a:rPr lang="en-US" dirty="0"/>
              <a:t>EdgeMarc feature set is ideal for client VoIP networks that span multiple locations and require sophisticated support for:</a:t>
            </a:r>
          </a:p>
          <a:p>
            <a:pPr lvl="1"/>
            <a:r>
              <a:rPr lang="en-US" dirty="0"/>
              <a:t>Legacy Equipment</a:t>
            </a:r>
          </a:p>
          <a:p>
            <a:pPr lvl="1"/>
            <a:r>
              <a:rPr lang="en-US" dirty="0"/>
              <a:t>Management &amp; remote monitoring</a:t>
            </a:r>
          </a:p>
          <a:p>
            <a:pPr lvl="1"/>
            <a:r>
              <a:rPr lang="en-US" dirty="0"/>
              <a:t>Advanced VoIP Security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91" y="4106428"/>
            <a:ext cx="11472731" cy="208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2090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is a Firewall?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a Session Border Controller, how does it differ from a Firewall?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the difference between SBC and</a:t>
            </a:r>
          </a:p>
          <a:p>
            <a:pPr lvl="1"/>
            <a:r>
              <a:rPr lang="en-US" dirty="0"/>
              <a:t>VoIP ALG</a:t>
            </a:r>
          </a:p>
          <a:p>
            <a:pPr lvl="1"/>
            <a:r>
              <a:rPr lang="en-US" dirty="0"/>
              <a:t>B2BUA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Can the EdgeMarc act as a:</a:t>
            </a:r>
          </a:p>
          <a:p>
            <a:pPr lvl="1"/>
            <a:r>
              <a:rPr lang="en-US" dirty="0"/>
              <a:t> Firewall</a:t>
            </a:r>
          </a:p>
          <a:p>
            <a:pPr lvl="1"/>
            <a:r>
              <a:rPr lang="en-US" dirty="0"/>
              <a:t>SBC</a:t>
            </a:r>
          </a:p>
          <a:p>
            <a:pPr lvl="1"/>
            <a:r>
              <a:rPr lang="en-US" dirty="0"/>
              <a:t>VoIP ALG</a:t>
            </a:r>
          </a:p>
          <a:p>
            <a:pPr lvl="1"/>
            <a:r>
              <a:rPr lang="en-US" dirty="0"/>
              <a:t>B2BUA</a:t>
            </a:r>
          </a:p>
        </p:txBody>
      </p:sp>
    </p:spTree>
    <p:extLst>
      <p:ext uri="{BB962C8B-B14F-4D97-AF65-F5344CB8AC3E}">
        <p14:creationId xmlns:p14="http://schemas.microsoft.com/office/powerpoint/2010/main" val="130852149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Network considerations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en-US" dirty="0"/>
              <a:t>From a single device to a multi-location client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Supporting Servers &amp; VoIP endpoints in typical EdgeMarc VoIP deployments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IP PBX: LAN or WAN based?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Introduction to core deployment concepts</a:t>
            </a:r>
          </a:p>
        </p:txBody>
      </p:sp>
    </p:spTree>
    <p:extLst>
      <p:ext uri="{BB962C8B-B14F-4D97-AF65-F5344CB8AC3E}">
        <p14:creationId xmlns:p14="http://schemas.microsoft.com/office/powerpoint/2010/main" val="407342372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multi-location client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Client VoIP infrastructure grows in complexity as they:</a:t>
            </a:r>
          </a:p>
          <a:p>
            <a:pPr lvl="1"/>
            <a:r>
              <a:rPr lang="en-US" dirty="0"/>
              <a:t>Add locations</a:t>
            </a:r>
          </a:p>
          <a:p>
            <a:pPr lvl="1"/>
            <a:r>
              <a:rPr lang="en-US" dirty="0"/>
              <a:t>Acquire companies with legacy PBX infrastructure, multi-vendor VoIP equipment with differing SIP signaling requirements</a:t>
            </a:r>
          </a:p>
          <a:p>
            <a:pPr lvl="1"/>
            <a:r>
              <a:rPr lang="en-US" dirty="0"/>
              <a:t>Provide voice service for offsite / home based workers</a:t>
            </a:r>
          </a:p>
          <a:p>
            <a:pPr lvl="1"/>
            <a:r>
              <a:rPr lang="en-US" dirty="0"/>
              <a:t>Grow internationally – multi codec support, ISDN PRI, </a:t>
            </a:r>
            <a:r>
              <a:rPr lang="en-US" dirty="0" err="1"/>
              <a:t>etc</a:t>
            </a:r>
            <a:endParaRPr lang="en-US" dirty="0"/>
          </a:p>
          <a:p>
            <a:r>
              <a:rPr lang="en-US" dirty="0"/>
              <a:t>EdgeMarc can provide an onsite integration that supports all these diverse deployment scenarios</a:t>
            </a:r>
          </a:p>
          <a:p>
            <a:r>
              <a:rPr lang="en-US" dirty="0"/>
              <a:t>EdgeView can provider a control plane to support deployment, management &amp; monitoring of VoIP infrastructure.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0465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Module 1.0 Overview of Edgewater Networks Product Line &amp; Network Edge Orchestration</a:t>
            </a:r>
          </a:p>
          <a:p>
            <a:r>
              <a:rPr lang="en-US" dirty="0"/>
              <a:t>Module 2.0 EdgeMarc Installation &amp; Core Configuration</a:t>
            </a:r>
          </a:p>
          <a:p>
            <a:r>
              <a:rPr lang="en-US" dirty="0"/>
              <a:t>Module 3.0 EdgeMarc Configurations with IP PBX &amp; Hosted VoIP</a:t>
            </a:r>
          </a:p>
          <a:p>
            <a:r>
              <a:rPr lang="en-US" dirty="0"/>
              <a:t>Module 4.0 Advanced Topics - Scripted Configurations</a:t>
            </a:r>
          </a:p>
          <a:p>
            <a:r>
              <a:rPr lang="en-US" dirty="0"/>
              <a:t>Module 5.0 Troubleshooting &amp; Support Exercise</a:t>
            </a:r>
          </a:p>
        </p:txBody>
      </p:sp>
    </p:spTree>
    <p:extLst>
      <p:ext uri="{BB962C8B-B14F-4D97-AF65-F5344CB8AC3E}">
        <p14:creationId xmlns:p14="http://schemas.microsoft.com/office/powerpoint/2010/main" val="1400364549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Multi-Location Business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4787850"/>
            <a:ext cx="3191665" cy="5799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115630"/>
            <a:ext cx="3191665" cy="5799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09" y="1446838"/>
            <a:ext cx="3191665" cy="579934"/>
          </a:xfrm>
          <a:prstGeom prst="rect">
            <a:avLst/>
          </a:prstGeom>
        </p:spPr>
      </p:pic>
      <p:sp>
        <p:nvSpPr>
          <p:cNvPr id="8" name="Cloud 7"/>
          <p:cNvSpPr/>
          <p:nvPr/>
        </p:nvSpPr>
        <p:spPr>
          <a:xfrm>
            <a:off x="4201270" y="2499462"/>
            <a:ext cx="3829879" cy="203461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WAN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154" y="1156456"/>
            <a:ext cx="805513" cy="1120660"/>
          </a:xfrm>
          <a:prstGeom prst="rect">
            <a:avLst/>
          </a:prstGeom>
        </p:spPr>
      </p:pic>
      <p:sp>
        <p:nvSpPr>
          <p:cNvPr id="15" name="Line Callout 1 14"/>
          <p:cNvSpPr/>
          <p:nvPr/>
        </p:nvSpPr>
        <p:spPr>
          <a:xfrm>
            <a:off x="9543983" y="1168236"/>
            <a:ext cx="1772536" cy="833706"/>
          </a:xfrm>
          <a:prstGeom prst="borderCallout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IP PBX / SIP Server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2100999" y="1842052"/>
            <a:ext cx="2934827" cy="11264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100999" y="3405597"/>
            <a:ext cx="25637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1990341" y="3929869"/>
            <a:ext cx="2714181" cy="11479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7527235" y="1987150"/>
            <a:ext cx="1008352" cy="7068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95937" y="2200155"/>
            <a:ext cx="1103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San Diego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82727" y="3857835"/>
            <a:ext cx="912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Chicago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95130" y="5559135"/>
            <a:ext cx="799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Tampa</a:t>
            </a:r>
          </a:p>
        </p:txBody>
      </p:sp>
    </p:spTree>
    <p:extLst>
      <p:ext uri="{BB962C8B-B14F-4D97-AF65-F5344CB8AC3E}">
        <p14:creationId xmlns:p14="http://schemas.microsoft.com/office/powerpoint/2010/main" val="2680885812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Support Servers &amp; endpoints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EdgeMarc works with existing client VoIP infrastructure:</a:t>
            </a:r>
          </a:p>
          <a:p>
            <a:pPr lvl="1"/>
            <a:r>
              <a:rPr lang="en-US" dirty="0"/>
              <a:t>IP PBX</a:t>
            </a:r>
          </a:p>
          <a:p>
            <a:pPr lvl="1"/>
            <a:r>
              <a:rPr lang="en-US" dirty="0"/>
              <a:t>IP Phones</a:t>
            </a:r>
          </a:p>
          <a:p>
            <a:pPr lvl="1"/>
            <a:r>
              <a:rPr lang="en-US" dirty="0"/>
              <a:t>PSTN Gateways</a:t>
            </a:r>
          </a:p>
          <a:p>
            <a:pPr lvl="1"/>
            <a:r>
              <a:rPr lang="en-US" dirty="0"/>
              <a:t>SIP Trunking Service Providers</a:t>
            </a:r>
          </a:p>
          <a:p>
            <a:pPr lvl="1"/>
            <a:r>
              <a:rPr lang="en-US" dirty="0"/>
              <a:t>Support Servers such as </a:t>
            </a:r>
          </a:p>
          <a:p>
            <a:pPr lvl="2"/>
            <a:r>
              <a:rPr lang="en-US" dirty="0"/>
              <a:t>FTP Provisioning Server</a:t>
            </a:r>
          </a:p>
          <a:p>
            <a:pPr lvl="2"/>
            <a:r>
              <a:rPr lang="en-US" dirty="0"/>
              <a:t>DHCP Server</a:t>
            </a:r>
          </a:p>
          <a:p>
            <a:pPr lvl="2"/>
            <a:r>
              <a:rPr lang="en-US" dirty="0"/>
              <a:t>DNS Server</a:t>
            </a:r>
          </a:p>
        </p:txBody>
      </p:sp>
    </p:spTree>
    <p:extLst>
      <p:ext uri="{BB962C8B-B14F-4D97-AF65-F5344CB8AC3E}">
        <p14:creationId xmlns:p14="http://schemas.microsoft.com/office/powerpoint/2010/main" val="3389708662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IP PBX: LAN or WAN based?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With single client locations it is common to have an IP PBX deployed in the LAN</a:t>
            </a:r>
          </a:p>
          <a:p>
            <a:r>
              <a:rPr lang="en-US" dirty="0"/>
              <a:t>As companies grow, they begin to explore the feasibility of migrating to a centralized IP PBX in the WAN</a:t>
            </a:r>
          </a:p>
          <a:p>
            <a:r>
              <a:rPr lang="en-US" dirty="0"/>
              <a:t>EdgeMarc &amp; EdgeView can support both approaches</a:t>
            </a:r>
          </a:p>
        </p:txBody>
      </p:sp>
    </p:spTree>
    <p:extLst>
      <p:ext uri="{BB962C8B-B14F-4D97-AF65-F5344CB8AC3E}">
        <p14:creationId xmlns:p14="http://schemas.microsoft.com/office/powerpoint/2010/main" val="2398462065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IP PBX: LAN or WAN based?</a:t>
            </a:r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75" y="1136877"/>
            <a:ext cx="979189" cy="9023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877" y="3401145"/>
            <a:ext cx="3545228" cy="6441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78" y="2549621"/>
            <a:ext cx="4147662" cy="445969"/>
          </a:xfrm>
          <a:prstGeom prst="rect">
            <a:avLst/>
          </a:prstGeom>
        </p:spPr>
      </p:pic>
      <p:pic>
        <p:nvPicPr>
          <p:cNvPr id="7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436" y="1153555"/>
            <a:ext cx="979189" cy="902378"/>
          </a:xfrm>
          <a:prstGeom prst="rect">
            <a:avLst/>
          </a:prstGeom>
        </p:spPr>
      </p:pic>
      <p:pic>
        <p:nvPicPr>
          <p:cNvPr id="8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73" y="1153555"/>
            <a:ext cx="979189" cy="902378"/>
          </a:xfrm>
          <a:prstGeom prst="rect">
            <a:avLst/>
          </a:prstGeom>
        </p:spPr>
      </p:pic>
      <p:cxnSp>
        <p:nvCxnSpPr>
          <p:cNvPr id="9" name="Straight Connector 8"/>
          <p:cNvCxnSpPr>
            <a:stCxn id="4" idx="2"/>
          </p:cNvCxnSpPr>
          <p:nvPr/>
        </p:nvCxnSpPr>
        <p:spPr>
          <a:xfrm>
            <a:off x="721370" y="2039255"/>
            <a:ext cx="2941713" cy="593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655897" y="2030044"/>
            <a:ext cx="1688219" cy="545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7" idx="2"/>
          </p:cNvCxnSpPr>
          <p:nvPr/>
        </p:nvCxnSpPr>
        <p:spPr>
          <a:xfrm>
            <a:off x="3001031" y="2055933"/>
            <a:ext cx="1093891" cy="61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854867" y="2920072"/>
            <a:ext cx="1454563" cy="657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loud 12"/>
          <p:cNvSpPr/>
          <p:nvPr/>
        </p:nvSpPr>
        <p:spPr>
          <a:xfrm>
            <a:off x="5400095" y="3401145"/>
            <a:ext cx="2597426" cy="112643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WAN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2500006" y="3822450"/>
            <a:ext cx="3224933" cy="325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4922" y="1042837"/>
            <a:ext cx="805513" cy="1120660"/>
          </a:xfrm>
          <a:prstGeom prst="rect">
            <a:avLst/>
          </a:prstGeom>
        </p:spPr>
      </p:pic>
      <p:sp>
        <p:nvSpPr>
          <p:cNvPr id="21" name="Line Callout 1 20"/>
          <p:cNvSpPr/>
          <p:nvPr/>
        </p:nvSpPr>
        <p:spPr>
          <a:xfrm>
            <a:off x="5228420" y="1103904"/>
            <a:ext cx="1772536" cy="833706"/>
          </a:xfrm>
          <a:prstGeom prst="borderCallout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IP PBX / SIP Server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877" y="4667254"/>
            <a:ext cx="2689444" cy="409856"/>
          </a:xfrm>
          <a:prstGeom prst="rect">
            <a:avLst/>
          </a:prstGeom>
        </p:spPr>
      </p:pic>
      <p:cxnSp>
        <p:nvCxnSpPr>
          <p:cNvPr id="25" name="Straight Connector 24"/>
          <p:cNvCxnSpPr/>
          <p:nvPr/>
        </p:nvCxnSpPr>
        <p:spPr>
          <a:xfrm>
            <a:off x="1365273" y="3929869"/>
            <a:ext cx="489594" cy="9423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loud 25"/>
          <p:cNvSpPr/>
          <p:nvPr/>
        </p:nvSpPr>
        <p:spPr>
          <a:xfrm>
            <a:off x="3863147" y="4534078"/>
            <a:ext cx="2597426" cy="112643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PSTN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2344462" y="4948884"/>
            <a:ext cx="1720638" cy="418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85825" y="5367784"/>
            <a:ext cx="151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PSTN Gateway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043810" y="5291180"/>
            <a:ext cx="481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PRI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4305711" y="1930167"/>
            <a:ext cx="191967" cy="6453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3652752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IP PBX: LAN or WAN based?</a:t>
            </a:r>
            <a:br>
              <a:rPr lang="en-US" dirty="0"/>
            </a:b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7151" y="1175492"/>
            <a:ext cx="979189" cy="9023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815" y="3375256"/>
            <a:ext cx="3545228" cy="6441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78" y="2549621"/>
            <a:ext cx="3856114" cy="445969"/>
          </a:xfrm>
          <a:prstGeom prst="rect">
            <a:avLst/>
          </a:prstGeom>
        </p:spPr>
      </p:pic>
      <p:pic>
        <p:nvPicPr>
          <p:cNvPr id="12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529" y="1168236"/>
            <a:ext cx="979189" cy="902378"/>
          </a:xfrm>
          <a:prstGeom prst="rect">
            <a:avLst/>
          </a:prstGeom>
        </p:spPr>
      </p:pic>
      <p:pic>
        <p:nvPicPr>
          <p:cNvPr id="13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340" y="1179346"/>
            <a:ext cx="979189" cy="902378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>
            <a:off x="1733584" y="2056882"/>
            <a:ext cx="1233941" cy="6370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3" idx="2"/>
          </p:cNvCxnSpPr>
          <p:nvPr/>
        </p:nvCxnSpPr>
        <p:spPr>
          <a:xfrm>
            <a:off x="2590935" y="2081724"/>
            <a:ext cx="753181" cy="4938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830277" y="1991356"/>
            <a:ext cx="54121" cy="5841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1854867" y="2920072"/>
            <a:ext cx="1454563" cy="657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loud 25"/>
          <p:cNvSpPr/>
          <p:nvPr/>
        </p:nvSpPr>
        <p:spPr>
          <a:xfrm>
            <a:off x="5400095" y="3401145"/>
            <a:ext cx="2597426" cy="112643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WAN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2738429" y="3822450"/>
            <a:ext cx="2986510" cy="325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7154" y="1156456"/>
            <a:ext cx="805513" cy="1120660"/>
          </a:xfrm>
          <a:prstGeom prst="rect">
            <a:avLst/>
          </a:prstGeom>
        </p:spPr>
      </p:pic>
      <p:sp>
        <p:nvSpPr>
          <p:cNvPr id="40" name="Line Callout 1 39"/>
          <p:cNvSpPr/>
          <p:nvPr/>
        </p:nvSpPr>
        <p:spPr>
          <a:xfrm>
            <a:off x="9543983" y="1168236"/>
            <a:ext cx="1772536" cy="833706"/>
          </a:xfrm>
          <a:prstGeom prst="borderCallout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IP PBX / SIP Server</a:t>
            </a:r>
          </a:p>
        </p:txBody>
      </p:sp>
      <p:cxnSp>
        <p:nvCxnSpPr>
          <p:cNvPr id="50" name="Straight Connector 49"/>
          <p:cNvCxnSpPr>
            <a:stCxn id="34" idx="1"/>
          </p:cNvCxnSpPr>
          <p:nvPr/>
        </p:nvCxnSpPr>
        <p:spPr>
          <a:xfrm flipH="1">
            <a:off x="7500730" y="1716786"/>
            <a:ext cx="1016424" cy="16843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5637144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core deployment concepts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VLAN considerations in VoIP deployments</a:t>
            </a:r>
          </a:p>
          <a:p>
            <a:pPr lvl="0"/>
            <a:r>
              <a:rPr lang="en-US" dirty="0"/>
              <a:t>DHCP Server vs DHCP Relay – What do you need in your deployment?</a:t>
            </a:r>
          </a:p>
          <a:p>
            <a:pPr lvl="0"/>
            <a:r>
              <a:rPr lang="en-US" dirty="0"/>
              <a:t>Advantages of built in EdgeMarc DHCP server in VoIP LAN configuration</a:t>
            </a:r>
          </a:p>
          <a:p>
            <a:pPr lvl="0"/>
            <a:r>
              <a:rPr lang="en-US" dirty="0"/>
              <a:t>Phone provisioning Servers – FTP, HTTP, TFTP</a:t>
            </a:r>
          </a:p>
          <a:p>
            <a:pPr lvl="0"/>
            <a:r>
              <a:rPr lang="en-US" dirty="0"/>
              <a:t>DNS Servers – The role of the DNS SRV record in finding SIP Servers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073990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core deployment concepts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11307417" cy="3763281"/>
          </a:xfrm>
        </p:spPr>
        <p:txBody>
          <a:bodyPr/>
          <a:lstStyle/>
          <a:p>
            <a:pPr lvl="0"/>
            <a:r>
              <a:rPr lang="en-US" dirty="0"/>
              <a:t>VLAN considerations in VoIP deployments</a:t>
            </a:r>
          </a:p>
          <a:p>
            <a:r>
              <a:rPr lang="en-US" dirty="0"/>
              <a:t>VLAN – “Virtual LAN” is a very well established Ethernet standard</a:t>
            </a:r>
          </a:p>
          <a:p>
            <a:r>
              <a:rPr lang="en-US" dirty="0"/>
              <a:t>Original idea evolved as larger and larger Ethernet switches were deployed.</a:t>
            </a:r>
          </a:p>
          <a:p>
            <a:r>
              <a:rPr lang="en-US" dirty="0"/>
              <a:t>Provide a level of “isolation” between Ethernet devices connected to the same Ethernet switch / inter-connected switches</a:t>
            </a:r>
          </a:p>
          <a:p>
            <a:r>
              <a:rPr lang="en-US" dirty="0"/>
              <a:t>IP Phones, IP PBX, PSTN Gateways can all be assigned to their own “VLAN”, helping isolate VoIP devices from all the other LAN equipment such as PCs, servers, printers, </a:t>
            </a:r>
            <a:r>
              <a:rPr lang="en-US" dirty="0" err="1"/>
              <a:t>etc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392" y="5009323"/>
            <a:ext cx="7509164" cy="75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650171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core deployment concepts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DHCP Server vs DHCP Relay – What do you need in your deployment?</a:t>
            </a:r>
          </a:p>
          <a:p>
            <a:pPr lvl="0"/>
            <a:r>
              <a:rPr lang="en-US" dirty="0"/>
              <a:t>Dynamic Host Configuration Protocol Server</a:t>
            </a:r>
          </a:p>
          <a:p>
            <a:pPr lvl="1"/>
            <a:r>
              <a:rPr lang="en-US" dirty="0"/>
              <a:t>Centralize the provisioning of IP Addresses for all devices</a:t>
            </a:r>
          </a:p>
          <a:p>
            <a:pPr lvl="1"/>
            <a:r>
              <a:rPr lang="en-US" dirty="0"/>
              <a:t>Can have a DHCP server on each LAN or one central WAN based DHCP server</a:t>
            </a:r>
          </a:p>
          <a:p>
            <a:r>
              <a:rPr lang="en-US" dirty="0"/>
              <a:t>EdgeMarc supports both approaches</a:t>
            </a:r>
          </a:p>
          <a:p>
            <a:pPr lvl="1"/>
            <a:r>
              <a:rPr lang="en-US" dirty="0"/>
              <a:t>Act as a DHCP Server for the LAN &amp; DHCP client on WAN</a:t>
            </a:r>
          </a:p>
          <a:p>
            <a:pPr lvl="1"/>
            <a:r>
              <a:rPr lang="en-US" dirty="0"/>
              <a:t>Act as a “DHCP Relay” for all LAN devices, connecting to a centralized WAN based DHCP server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519016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EdgeMarc as DHCP Server</a:t>
            </a:r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836" y="2422338"/>
            <a:ext cx="979189" cy="9023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938" y="4686606"/>
            <a:ext cx="3545228" cy="6441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939" y="3835082"/>
            <a:ext cx="4147662" cy="445969"/>
          </a:xfrm>
          <a:prstGeom prst="rect">
            <a:avLst/>
          </a:prstGeom>
        </p:spPr>
      </p:pic>
      <p:pic>
        <p:nvPicPr>
          <p:cNvPr id="7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497" y="2439016"/>
            <a:ext cx="979189" cy="902378"/>
          </a:xfrm>
          <a:prstGeom prst="rect">
            <a:avLst/>
          </a:prstGeom>
        </p:spPr>
      </p:pic>
      <p:pic>
        <p:nvPicPr>
          <p:cNvPr id="8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334" y="2439016"/>
            <a:ext cx="979189" cy="902378"/>
          </a:xfrm>
          <a:prstGeom prst="rect">
            <a:avLst/>
          </a:prstGeom>
        </p:spPr>
      </p:pic>
      <p:cxnSp>
        <p:nvCxnSpPr>
          <p:cNvPr id="9" name="Straight Connector 8"/>
          <p:cNvCxnSpPr>
            <a:stCxn id="4" idx="2"/>
          </p:cNvCxnSpPr>
          <p:nvPr/>
        </p:nvCxnSpPr>
        <p:spPr>
          <a:xfrm>
            <a:off x="1092431" y="3324716"/>
            <a:ext cx="2941713" cy="593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26958" y="3315505"/>
            <a:ext cx="1688219" cy="545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7" idx="2"/>
          </p:cNvCxnSpPr>
          <p:nvPr/>
        </p:nvCxnSpPr>
        <p:spPr>
          <a:xfrm>
            <a:off x="3372092" y="3341394"/>
            <a:ext cx="1093891" cy="61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2225928" y="4205533"/>
            <a:ext cx="1454563" cy="657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loud 12"/>
          <p:cNvSpPr/>
          <p:nvPr/>
        </p:nvSpPr>
        <p:spPr>
          <a:xfrm>
            <a:off x="5771156" y="4686606"/>
            <a:ext cx="2597426" cy="112643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WAN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2871067" y="5107911"/>
            <a:ext cx="3224933" cy="325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own Arrow 14"/>
          <p:cNvSpPr/>
          <p:nvPr/>
        </p:nvSpPr>
        <p:spPr>
          <a:xfrm>
            <a:off x="3748563" y="2649837"/>
            <a:ext cx="909832" cy="165712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81000" y="1777715"/>
            <a:ext cx="6212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LAN Devices send out DHCP Discover Packets to 255.255.255.255</a:t>
            </a:r>
          </a:p>
        </p:txBody>
      </p:sp>
      <p:sp>
        <p:nvSpPr>
          <p:cNvPr id="23" name="Down Arrow 22"/>
          <p:cNvSpPr/>
          <p:nvPr/>
        </p:nvSpPr>
        <p:spPr>
          <a:xfrm rot="10800000">
            <a:off x="5039434" y="3341394"/>
            <a:ext cx="909832" cy="165712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096000" y="3478397"/>
            <a:ext cx="4480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EdgeMarc DHCP Server responds </a:t>
            </a:r>
            <a:r>
              <a:rPr lang="en-US"/>
              <a:t>with Options</a:t>
            </a:r>
          </a:p>
        </p:txBody>
      </p:sp>
    </p:spTree>
    <p:extLst>
      <p:ext uri="{BB962C8B-B14F-4D97-AF65-F5344CB8AC3E}">
        <p14:creationId xmlns:p14="http://schemas.microsoft.com/office/powerpoint/2010/main" val="1783096978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EdgeMarc as DHCP Relay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1133" y="2765753"/>
            <a:ext cx="979189" cy="9023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797" y="4965517"/>
            <a:ext cx="3545228" cy="6441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0" y="4139882"/>
            <a:ext cx="3856114" cy="445969"/>
          </a:xfrm>
          <a:prstGeom prst="rect">
            <a:avLst/>
          </a:prstGeom>
        </p:spPr>
      </p:pic>
      <p:pic>
        <p:nvPicPr>
          <p:cNvPr id="12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511" y="2758497"/>
            <a:ext cx="979189" cy="902378"/>
          </a:xfrm>
          <a:prstGeom prst="rect">
            <a:avLst/>
          </a:prstGeom>
        </p:spPr>
      </p:pic>
      <p:pic>
        <p:nvPicPr>
          <p:cNvPr id="13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322" y="2769607"/>
            <a:ext cx="979189" cy="902378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>
            <a:off x="1627566" y="3647143"/>
            <a:ext cx="1233941" cy="6370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3" idx="2"/>
          </p:cNvCxnSpPr>
          <p:nvPr/>
        </p:nvCxnSpPr>
        <p:spPr>
          <a:xfrm>
            <a:off x="2484917" y="3671985"/>
            <a:ext cx="753181" cy="4938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724259" y="3581617"/>
            <a:ext cx="54121" cy="5841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1748849" y="4510333"/>
            <a:ext cx="1454563" cy="657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loud 25"/>
          <p:cNvSpPr/>
          <p:nvPr/>
        </p:nvSpPr>
        <p:spPr>
          <a:xfrm>
            <a:off x="5294077" y="4991406"/>
            <a:ext cx="2597426" cy="112643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WAN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2632411" y="5412711"/>
            <a:ext cx="2986510" cy="325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7594" y="4959800"/>
            <a:ext cx="805513" cy="1120660"/>
          </a:xfrm>
          <a:prstGeom prst="rect">
            <a:avLst/>
          </a:prstGeom>
        </p:spPr>
      </p:pic>
      <p:sp>
        <p:nvSpPr>
          <p:cNvPr id="37" name="Line Callout 1 36"/>
          <p:cNvSpPr/>
          <p:nvPr/>
        </p:nvSpPr>
        <p:spPr>
          <a:xfrm>
            <a:off x="9437965" y="4995858"/>
            <a:ext cx="1772536" cy="833706"/>
          </a:xfrm>
          <a:prstGeom prst="borderCallout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DHCP Server</a:t>
            </a:r>
          </a:p>
        </p:txBody>
      </p:sp>
      <p:cxnSp>
        <p:nvCxnSpPr>
          <p:cNvPr id="54" name="Straight Connector 53"/>
          <p:cNvCxnSpPr>
            <a:stCxn id="32" idx="1"/>
            <a:endCxn id="26" idx="0"/>
          </p:cNvCxnSpPr>
          <p:nvPr/>
        </p:nvCxnSpPr>
        <p:spPr>
          <a:xfrm flipH="1">
            <a:off x="7889338" y="5520130"/>
            <a:ext cx="528256" cy="344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1133" y="1630017"/>
            <a:ext cx="37546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EdgeMarc as DHCP Relay</a:t>
            </a:r>
          </a:p>
        </p:txBody>
      </p:sp>
    </p:spTree>
    <p:extLst>
      <p:ext uri="{BB962C8B-B14F-4D97-AF65-F5344CB8AC3E}">
        <p14:creationId xmlns:p14="http://schemas.microsoft.com/office/powerpoint/2010/main" val="397403785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1.0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Overview of Edgewater Networks Product Line &amp; Network Edge Orchestration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81691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EdgeMarc as DHCP Relay</a:t>
            </a:r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836" y="2422338"/>
            <a:ext cx="979189" cy="9023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938" y="4686606"/>
            <a:ext cx="3545228" cy="6441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939" y="3835082"/>
            <a:ext cx="4147662" cy="445969"/>
          </a:xfrm>
          <a:prstGeom prst="rect">
            <a:avLst/>
          </a:prstGeom>
        </p:spPr>
      </p:pic>
      <p:pic>
        <p:nvPicPr>
          <p:cNvPr id="7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497" y="2439016"/>
            <a:ext cx="979189" cy="902378"/>
          </a:xfrm>
          <a:prstGeom prst="rect">
            <a:avLst/>
          </a:prstGeom>
        </p:spPr>
      </p:pic>
      <p:pic>
        <p:nvPicPr>
          <p:cNvPr id="8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334" y="2439016"/>
            <a:ext cx="979189" cy="902378"/>
          </a:xfrm>
          <a:prstGeom prst="rect">
            <a:avLst/>
          </a:prstGeom>
        </p:spPr>
      </p:pic>
      <p:cxnSp>
        <p:nvCxnSpPr>
          <p:cNvPr id="9" name="Straight Connector 8"/>
          <p:cNvCxnSpPr>
            <a:stCxn id="4" idx="2"/>
          </p:cNvCxnSpPr>
          <p:nvPr/>
        </p:nvCxnSpPr>
        <p:spPr>
          <a:xfrm>
            <a:off x="1092431" y="3324716"/>
            <a:ext cx="2941713" cy="593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26958" y="3315505"/>
            <a:ext cx="1688219" cy="545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7" idx="2"/>
          </p:cNvCxnSpPr>
          <p:nvPr/>
        </p:nvCxnSpPr>
        <p:spPr>
          <a:xfrm>
            <a:off x="3372092" y="3341394"/>
            <a:ext cx="1093891" cy="61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2225928" y="4205533"/>
            <a:ext cx="1454563" cy="657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loud 12"/>
          <p:cNvSpPr/>
          <p:nvPr/>
        </p:nvSpPr>
        <p:spPr>
          <a:xfrm>
            <a:off x="5771156" y="4686606"/>
            <a:ext cx="2597426" cy="112643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WAN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2871067" y="5107911"/>
            <a:ext cx="3224933" cy="325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6300" y="3160391"/>
            <a:ext cx="805513" cy="1120660"/>
          </a:xfrm>
          <a:prstGeom prst="rect">
            <a:avLst/>
          </a:prstGeom>
        </p:spPr>
      </p:pic>
      <p:sp>
        <p:nvSpPr>
          <p:cNvPr id="21" name="Line Callout 1 20"/>
          <p:cNvSpPr/>
          <p:nvPr/>
        </p:nvSpPr>
        <p:spPr>
          <a:xfrm>
            <a:off x="9765291" y="3171402"/>
            <a:ext cx="1772536" cy="833706"/>
          </a:xfrm>
          <a:prstGeom prst="borderCallout1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DHCP Server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8124395" y="3960538"/>
            <a:ext cx="785088" cy="9658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own Arrow 14"/>
          <p:cNvSpPr/>
          <p:nvPr/>
        </p:nvSpPr>
        <p:spPr>
          <a:xfrm>
            <a:off x="3748563" y="2649837"/>
            <a:ext cx="909832" cy="165712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81000" y="1777715"/>
            <a:ext cx="6212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LAN Devices send out DHCP Discover Packets to 255.255.255.255</a:t>
            </a:r>
          </a:p>
        </p:txBody>
      </p:sp>
      <p:sp>
        <p:nvSpPr>
          <p:cNvPr id="18" name="Right Arrow 17"/>
          <p:cNvSpPr/>
          <p:nvPr/>
        </p:nvSpPr>
        <p:spPr>
          <a:xfrm rot="19845417">
            <a:off x="4516787" y="3969906"/>
            <a:ext cx="4028661" cy="471254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DHCP Discover Forwarded</a:t>
            </a:r>
          </a:p>
        </p:txBody>
      </p:sp>
      <p:sp>
        <p:nvSpPr>
          <p:cNvPr id="22" name="Right Arrow 21"/>
          <p:cNvSpPr/>
          <p:nvPr/>
        </p:nvSpPr>
        <p:spPr>
          <a:xfrm rot="9067482">
            <a:off x="5307046" y="5250393"/>
            <a:ext cx="4028661" cy="471254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25079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Phone Provisioning Servers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IP “endpoints” can be manually configured or their configuration settings can be centralized managed</a:t>
            </a:r>
          </a:p>
          <a:p>
            <a:r>
              <a:rPr lang="en-US" dirty="0"/>
              <a:t>Typically IP Phones need to obtain:</a:t>
            </a:r>
          </a:p>
          <a:p>
            <a:pPr lvl="1"/>
            <a:r>
              <a:rPr lang="en-US" dirty="0"/>
              <a:t>IP Address details from a DHCP Server</a:t>
            </a:r>
          </a:p>
          <a:p>
            <a:pPr lvl="1"/>
            <a:r>
              <a:rPr lang="en-US" dirty="0"/>
              <a:t>Learn the location of a Provisioning Server – TFP or FTP</a:t>
            </a:r>
          </a:p>
          <a:p>
            <a:pPr lvl="1"/>
            <a:r>
              <a:rPr lang="en-US" dirty="0"/>
              <a:t>Learn the location of the IP PBX</a:t>
            </a:r>
          </a:p>
          <a:p>
            <a:r>
              <a:rPr lang="en-US" dirty="0"/>
              <a:t>EdgeMarc can provide IP Phones with all these details using the built in DHCP server and can even act as a provisioning server</a:t>
            </a:r>
          </a:p>
        </p:txBody>
      </p:sp>
    </p:spTree>
    <p:extLst>
      <p:ext uri="{BB962C8B-B14F-4D97-AF65-F5344CB8AC3E}">
        <p14:creationId xmlns:p14="http://schemas.microsoft.com/office/powerpoint/2010/main" val="930018242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Phone Provisioning Servers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7151" y="1175492"/>
            <a:ext cx="979189" cy="9023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815" y="3375256"/>
            <a:ext cx="3545228" cy="6441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78" y="2549621"/>
            <a:ext cx="3856114" cy="445969"/>
          </a:xfrm>
          <a:prstGeom prst="rect">
            <a:avLst/>
          </a:prstGeom>
        </p:spPr>
      </p:pic>
      <p:pic>
        <p:nvPicPr>
          <p:cNvPr id="12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529" y="1168236"/>
            <a:ext cx="979189" cy="902378"/>
          </a:xfrm>
          <a:prstGeom prst="rect">
            <a:avLst/>
          </a:prstGeom>
        </p:spPr>
      </p:pic>
      <p:pic>
        <p:nvPicPr>
          <p:cNvPr id="13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340" y="1179346"/>
            <a:ext cx="979189" cy="902378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>
            <a:off x="1733584" y="2056882"/>
            <a:ext cx="1233941" cy="6370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3" idx="2"/>
          </p:cNvCxnSpPr>
          <p:nvPr/>
        </p:nvCxnSpPr>
        <p:spPr>
          <a:xfrm>
            <a:off x="2590935" y="2081724"/>
            <a:ext cx="753181" cy="4938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830277" y="1991356"/>
            <a:ext cx="54121" cy="5841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1854867" y="2920072"/>
            <a:ext cx="1454563" cy="657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loud 25"/>
          <p:cNvSpPr/>
          <p:nvPr/>
        </p:nvSpPr>
        <p:spPr>
          <a:xfrm>
            <a:off x="5400095" y="3401145"/>
            <a:ext cx="2597426" cy="112643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WAN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2738429" y="3822450"/>
            <a:ext cx="2986510" cy="325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3612" y="3369539"/>
            <a:ext cx="805513" cy="112066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3612" y="2248879"/>
            <a:ext cx="805513" cy="112066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7154" y="1156456"/>
            <a:ext cx="805513" cy="1120660"/>
          </a:xfrm>
          <a:prstGeom prst="rect">
            <a:avLst/>
          </a:prstGeom>
        </p:spPr>
      </p:pic>
      <p:sp>
        <p:nvSpPr>
          <p:cNvPr id="36" name="Line Callout 1 35"/>
          <p:cNvSpPr/>
          <p:nvPr/>
        </p:nvSpPr>
        <p:spPr>
          <a:xfrm>
            <a:off x="9543983" y="2277116"/>
            <a:ext cx="1772536" cy="833706"/>
          </a:xfrm>
          <a:prstGeom prst="borderCallout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FTP Provisioning Server</a:t>
            </a:r>
          </a:p>
        </p:txBody>
      </p:sp>
      <p:sp>
        <p:nvSpPr>
          <p:cNvPr id="37" name="Line Callout 1 36"/>
          <p:cNvSpPr/>
          <p:nvPr/>
        </p:nvSpPr>
        <p:spPr>
          <a:xfrm>
            <a:off x="9543983" y="3405597"/>
            <a:ext cx="1772536" cy="833706"/>
          </a:xfrm>
          <a:prstGeom prst="borderCallout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DHCP Server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5587" y="4527579"/>
            <a:ext cx="799055" cy="1120660"/>
          </a:xfrm>
          <a:prstGeom prst="rect">
            <a:avLst/>
          </a:prstGeom>
        </p:spPr>
      </p:pic>
      <p:sp>
        <p:nvSpPr>
          <p:cNvPr id="40" name="Line Callout 1 39"/>
          <p:cNvSpPr/>
          <p:nvPr/>
        </p:nvSpPr>
        <p:spPr>
          <a:xfrm>
            <a:off x="9543983" y="1168236"/>
            <a:ext cx="1772536" cy="833706"/>
          </a:xfrm>
          <a:prstGeom prst="borderCallout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IP PBX / SIP Server</a:t>
            </a:r>
          </a:p>
        </p:txBody>
      </p:sp>
      <p:sp>
        <p:nvSpPr>
          <p:cNvPr id="41" name="Line Callout 1 40"/>
          <p:cNvSpPr/>
          <p:nvPr/>
        </p:nvSpPr>
        <p:spPr>
          <a:xfrm>
            <a:off x="9543983" y="4534078"/>
            <a:ext cx="1772536" cy="833706"/>
          </a:xfrm>
          <a:prstGeom prst="borderCallout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DNS Server</a:t>
            </a:r>
          </a:p>
        </p:txBody>
      </p:sp>
      <p:cxnSp>
        <p:nvCxnSpPr>
          <p:cNvPr id="50" name="Straight Connector 49"/>
          <p:cNvCxnSpPr>
            <a:stCxn id="34" idx="1"/>
          </p:cNvCxnSpPr>
          <p:nvPr/>
        </p:nvCxnSpPr>
        <p:spPr>
          <a:xfrm flipH="1">
            <a:off x="7500730" y="1716786"/>
            <a:ext cx="1016424" cy="16843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7832035" y="2693969"/>
            <a:ext cx="685119" cy="883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32" idx="1"/>
            <a:endCxn id="26" idx="0"/>
          </p:cNvCxnSpPr>
          <p:nvPr/>
        </p:nvCxnSpPr>
        <p:spPr>
          <a:xfrm flipH="1">
            <a:off x="7995356" y="3929869"/>
            <a:ext cx="528256" cy="344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38" idx="1"/>
          </p:cNvCxnSpPr>
          <p:nvPr/>
        </p:nvCxnSpPr>
        <p:spPr>
          <a:xfrm flipH="1" flipV="1">
            <a:off x="7699513" y="4239303"/>
            <a:ext cx="836074" cy="8486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875022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Multi-LAN deployment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381000" y="1156456"/>
            <a:ext cx="10935519" cy="4772011"/>
            <a:chOff x="381000" y="1156456"/>
            <a:chExt cx="10935519" cy="477201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4787850"/>
              <a:ext cx="3191665" cy="57993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3115630"/>
              <a:ext cx="3191665" cy="57993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4509" y="1446838"/>
              <a:ext cx="3191665" cy="579934"/>
            </a:xfrm>
            <a:prstGeom prst="rect">
              <a:avLst/>
            </a:prstGeom>
          </p:spPr>
        </p:pic>
        <p:sp>
          <p:nvSpPr>
            <p:cNvPr id="8" name="Cloud 7"/>
            <p:cNvSpPr/>
            <p:nvPr/>
          </p:nvSpPr>
          <p:spPr>
            <a:xfrm>
              <a:off x="4201270" y="2499462"/>
              <a:ext cx="3829879" cy="2034616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WAN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23612" y="3369539"/>
              <a:ext cx="805513" cy="112066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23612" y="2248879"/>
              <a:ext cx="805513" cy="112066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17154" y="1156456"/>
              <a:ext cx="805513" cy="1120660"/>
            </a:xfrm>
            <a:prstGeom prst="rect">
              <a:avLst/>
            </a:prstGeom>
          </p:spPr>
        </p:pic>
        <p:sp>
          <p:nvSpPr>
            <p:cNvPr id="12" name="Line Callout 1 11"/>
            <p:cNvSpPr/>
            <p:nvPr/>
          </p:nvSpPr>
          <p:spPr>
            <a:xfrm>
              <a:off x="9543983" y="2277116"/>
              <a:ext cx="1772536" cy="833706"/>
            </a:xfrm>
            <a:prstGeom prst="borderCallout1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FTP Provisioning Server</a:t>
              </a:r>
            </a:p>
          </p:txBody>
        </p:sp>
        <p:sp>
          <p:nvSpPr>
            <p:cNvPr id="13" name="Line Callout 1 12"/>
            <p:cNvSpPr/>
            <p:nvPr/>
          </p:nvSpPr>
          <p:spPr>
            <a:xfrm>
              <a:off x="9543983" y="3405597"/>
              <a:ext cx="1772536" cy="833706"/>
            </a:xfrm>
            <a:prstGeom prst="borderCallout1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DHCP Server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35587" y="4527579"/>
              <a:ext cx="799055" cy="1120660"/>
            </a:xfrm>
            <a:prstGeom prst="rect">
              <a:avLst/>
            </a:prstGeom>
          </p:spPr>
        </p:pic>
        <p:sp>
          <p:nvSpPr>
            <p:cNvPr id="15" name="Line Callout 1 14"/>
            <p:cNvSpPr/>
            <p:nvPr/>
          </p:nvSpPr>
          <p:spPr>
            <a:xfrm>
              <a:off x="9543983" y="1168236"/>
              <a:ext cx="1772536" cy="833706"/>
            </a:xfrm>
            <a:prstGeom prst="borderCallout1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IP PBX / SIP Server</a:t>
              </a:r>
            </a:p>
          </p:txBody>
        </p:sp>
        <p:sp>
          <p:nvSpPr>
            <p:cNvPr id="16" name="Line Callout 1 15"/>
            <p:cNvSpPr/>
            <p:nvPr/>
          </p:nvSpPr>
          <p:spPr>
            <a:xfrm>
              <a:off x="9543983" y="4534078"/>
              <a:ext cx="1772536" cy="833706"/>
            </a:xfrm>
            <a:prstGeom prst="borderCallout1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DNS Server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2100999" y="1842052"/>
              <a:ext cx="2934827" cy="11264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100999" y="3405597"/>
              <a:ext cx="25637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1990341" y="3929869"/>
              <a:ext cx="2714181" cy="11479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7527235" y="1987150"/>
              <a:ext cx="1008352" cy="7068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>
              <a:stCxn id="10" idx="1"/>
            </p:cNvCxnSpPr>
            <p:nvPr/>
          </p:nvCxnSpPr>
          <p:spPr>
            <a:xfrm flipH="1">
              <a:off x="7908778" y="2809209"/>
              <a:ext cx="614834" cy="3016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>
              <a:stCxn id="9" idx="1"/>
              <a:endCxn id="8" idx="0"/>
            </p:cNvCxnSpPr>
            <p:nvPr/>
          </p:nvCxnSpPr>
          <p:spPr>
            <a:xfrm flipH="1" flipV="1">
              <a:off x="8027957" y="3516770"/>
              <a:ext cx="495655" cy="4130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 flipV="1">
              <a:off x="7765774" y="3970398"/>
              <a:ext cx="769813" cy="12392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695937" y="2200155"/>
              <a:ext cx="11036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San Diego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82727" y="3857835"/>
              <a:ext cx="9122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Chicago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95130" y="5559135"/>
              <a:ext cx="7998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Tampa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9120530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EdgeMarc provides the “glue” that allows clients to grow multi-location VoIP infrastructure</a:t>
            </a:r>
          </a:p>
          <a:p>
            <a:r>
              <a:rPr lang="en-US" dirty="0" err="1"/>
              <a:t>EdgeMarc’s</a:t>
            </a:r>
            <a:r>
              <a:rPr lang="en-US" dirty="0"/>
              <a:t> flexible features allow it to function as several critical VoIP support servers such as DHCP &amp; FTP Provisioning, or work with external servers to support LAN VoIP devices</a:t>
            </a:r>
          </a:p>
        </p:txBody>
      </p:sp>
    </p:spTree>
    <p:extLst>
      <p:ext uri="{BB962C8B-B14F-4D97-AF65-F5344CB8AC3E}">
        <p14:creationId xmlns:p14="http://schemas.microsoft.com/office/powerpoint/2010/main" val="3203443833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1.2: Deploying Edgemarc -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Can you deploy IP Phones “without” using a TFP or FTP provisioning server?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the difference between a DCHP Server and DHCP Relay?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Can EdgeMarc act as a DHCP Relay?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Can EdgeMarc as a DHCP Relay AND a DHCP Server at the same time?  Why/Why not?</a:t>
            </a:r>
          </a:p>
        </p:txBody>
      </p:sp>
    </p:spTree>
    <p:extLst>
      <p:ext uri="{BB962C8B-B14F-4D97-AF65-F5344CB8AC3E}">
        <p14:creationId xmlns:p14="http://schemas.microsoft.com/office/powerpoint/2010/main" val="1173928437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1.3: Introduction to EdgeView Service Control Center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en-US" dirty="0"/>
              <a:t>Overview of Network Edge Orchestration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What can you do with EdgeView?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Managing EMs &amp; other VoIP devices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Analytics &amp; Troubleshooting capabilities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Typical deployment models</a:t>
            </a:r>
          </a:p>
        </p:txBody>
      </p:sp>
    </p:spTree>
    <p:extLst>
      <p:ext uri="{BB962C8B-B14F-4D97-AF65-F5344CB8AC3E}">
        <p14:creationId xmlns:p14="http://schemas.microsoft.com/office/powerpoint/2010/main" val="2581176593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1.3: EdgeView 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1" y="1246041"/>
            <a:ext cx="3568148" cy="4864473"/>
          </a:xfrm>
        </p:spPr>
        <p:txBody>
          <a:bodyPr/>
          <a:lstStyle/>
          <a:p>
            <a:r>
              <a:rPr lang="en-US" dirty="0"/>
              <a:t>Centralized server to manage every aspect of dispersed EdgeMarcs &amp; their associated VoIP servers / end points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150" y="1119054"/>
            <a:ext cx="8021318" cy="459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211700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idx="1"/>
          </p:nvPr>
        </p:nvSpPr>
        <p:spPr>
          <a:xfrm>
            <a:off x="516835" y="1206871"/>
            <a:ext cx="9693965" cy="4525963"/>
          </a:xfrm>
        </p:spPr>
        <p:txBody>
          <a:bodyPr>
            <a:normAutofit fontScale="92500" lnSpcReduction="10000"/>
          </a:bodyPr>
          <a:lstStyle/>
          <a:p>
            <a:pPr marL="39687" indent="-1587">
              <a:spcBef>
                <a:spcPts val="0"/>
              </a:spcBef>
              <a:buClr>
                <a:schemeClr val="dk1"/>
              </a:buClr>
              <a:buSzPct val="25000"/>
            </a:pPr>
            <a:r>
              <a:rPr lang="en-US" sz="2400" dirty="0" err="1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EdgeView</a:t>
            </a:r>
            <a:r>
              <a:rPr lang="en-US" sz="2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 is an Element Management System enabling:</a:t>
            </a:r>
          </a:p>
          <a:p>
            <a:pPr marL="381000">
              <a:spcBef>
                <a:spcPts val="700"/>
              </a:spcBef>
              <a:buClr>
                <a:schemeClr val="dk1"/>
              </a:buClr>
              <a:buSzPct val="100000"/>
            </a:pPr>
            <a:r>
              <a:rPr lang="en-US" sz="2400" dirty="0" err="1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EdgeMarc</a:t>
            </a:r>
            <a:r>
              <a:rPr lang="en-US" sz="2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, </a:t>
            </a:r>
            <a:r>
              <a:rPr lang="en-US" sz="2400" dirty="0" err="1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EdgeConnect</a:t>
            </a:r>
            <a:r>
              <a:rPr lang="en-US" sz="2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 and IP phone management</a:t>
            </a:r>
          </a:p>
          <a:p>
            <a:pPr marL="787400" lvl="1" indent="-342900">
              <a:spcBef>
                <a:spcPts val="600"/>
              </a:spcBef>
              <a:buClr>
                <a:schemeClr val="dk1"/>
              </a:buClr>
              <a:buSzPct val="100000"/>
            </a:pPr>
            <a:r>
              <a:rPr lang="en-US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Backup and push configuration, upgrade for one or a population</a:t>
            </a:r>
          </a:p>
          <a:p>
            <a:pPr marL="381000">
              <a:spcBef>
                <a:spcPts val="700"/>
              </a:spcBef>
              <a:buClr>
                <a:schemeClr val="dk1"/>
              </a:buClr>
              <a:buSzPct val="100000"/>
            </a:pPr>
            <a:r>
              <a:rPr lang="en-US" sz="2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Visibility to all voice and data traffic</a:t>
            </a:r>
          </a:p>
          <a:p>
            <a:pPr marL="381000">
              <a:spcBef>
                <a:spcPts val="700"/>
              </a:spcBef>
              <a:buClr>
                <a:schemeClr val="dk1"/>
              </a:buClr>
              <a:buSzPct val="100000"/>
            </a:pPr>
            <a:r>
              <a:rPr lang="en-US" sz="2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MOS LAN side and WAN side analysis</a:t>
            </a:r>
          </a:p>
          <a:p>
            <a:pPr marL="381000">
              <a:spcBef>
                <a:spcPts val="700"/>
              </a:spcBef>
              <a:buClr>
                <a:schemeClr val="dk1"/>
              </a:buClr>
              <a:buSzPct val="100000"/>
            </a:pPr>
            <a:r>
              <a:rPr lang="en-US" sz="2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Real-time alerts/notifications</a:t>
            </a:r>
          </a:p>
          <a:p>
            <a:pPr marL="381000">
              <a:spcBef>
                <a:spcPts val="700"/>
              </a:spcBef>
              <a:buClr>
                <a:schemeClr val="dk1"/>
              </a:buClr>
              <a:buSzPct val="100000"/>
            </a:pPr>
            <a:r>
              <a:rPr lang="en-US" sz="2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Remote troubleshooting</a:t>
            </a:r>
          </a:p>
          <a:p>
            <a:pPr marL="381000">
              <a:spcBef>
                <a:spcPts val="700"/>
              </a:spcBef>
              <a:buClr>
                <a:schemeClr val="dk1"/>
              </a:buClr>
              <a:buSzPct val="100000"/>
            </a:pPr>
            <a:r>
              <a:rPr lang="en-US" sz="2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Fault isolation and reporting</a:t>
            </a:r>
          </a:p>
          <a:p>
            <a:pPr marL="381000">
              <a:spcBef>
                <a:spcPts val="700"/>
              </a:spcBef>
              <a:buClr>
                <a:schemeClr val="dk1"/>
              </a:buClr>
              <a:buSzPct val="100000"/>
            </a:pPr>
            <a:r>
              <a:rPr lang="en-US" sz="2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Automated provisioning</a:t>
            </a:r>
          </a:p>
          <a:p>
            <a:pPr marL="787400" lvl="1" indent="-342900">
              <a:spcBef>
                <a:spcPts val="600"/>
              </a:spcBef>
              <a:buClr>
                <a:schemeClr val="dk1"/>
              </a:buClr>
              <a:buSzPct val="100000"/>
            </a:pPr>
            <a:r>
              <a:rPr lang="en-US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IP phones with Plug &amp; Dial</a:t>
            </a:r>
          </a:p>
          <a:p>
            <a:pPr marL="787400" lvl="1" indent="-342900">
              <a:spcBef>
                <a:spcPts val="600"/>
              </a:spcBef>
              <a:buClr>
                <a:schemeClr val="dk1"/>
              </a:buClr>
              <a:buSzPct val="100000"/>
            </a:pPr>
            <a:r>
              <a:rPr lang="en-US" dirty="0" err="1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EdgeMarc</a:t>
            </a:r>
            <a:r>
              <a:rPr lang="en-US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 &amp; </a:t>
            </a:r>
            <a:r>
              <a:rPr lang="en-US" dirty="0" err="1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EdgeConnect</a:t>
            </a:r>
            <a:endParaRPr lang="en-US" dirty="0">
              <a:solidFill>
                <a:schemeClr val="dk1"/>
              </a:solidFill>
              <a:ea typeface="Helvetica Neue"/>
              <a:cs typeface="Helvetica Neue"/>
              <a:sym typeface="Helvetica Neue"/>
            </a:endParaRPr>
          </a:p>
          <a:p>
            <a:pPr marL="787400" lvl="1" indent="-342900">
              <a:spcBef>
                <a:spcPts val="600"/>
              </a:spcBef>
              <a:buClr>
                <a:schemeClr val="dk1"/>
              </a:buClr>
              <a:buSzPct val="100000"/>
            </a:pPr>
            <a:r>
              <a:rPr lang="en-US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Inter multisite VPN</a:t>
            </a:r>
          </a:p>
          <a:p>
            <a:endParaRPr lang="en-US" dirty="0"/>
          </a:p>
        </p:txBody>
      </p:sp>
      <p:pic>
        <p:nvPicPr>
          <p:cNvPr id="191" name="Shape 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86330" y="2478157"/>
            <a:ext cx="4980337" cy="369550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1.3: EdgeView Capabilities</a:t>
            </a:r>
          </a:p>
        </p:txBody>
      </p:sp>
    </p:spTree>
    <p:extLst>
      <p:ext uri="{BB962C8B-B14F-4D97-AF65-F5344CB8AC3E}">
        <p14:creationId xmlns:p14="http://schemas.microsoft.com/office/powerpoint/2010/main" val="2237254358"/>
      </p:ext>
    </p:extLst>
  </p:cSld>
  <p:clrMapOvr>
    <a:masterClrMapping/>
  </p:clrMapOvr>
  <p:transition spd="slow">
    <p:cut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1.3: EdgeView Deployment Model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46041"/>
            <a:ext cx="4029992" cy="4927356"/>
          </a:xfrm>
        </p:spPr>
        <p:txBody>
          <a:bodyPr/>
          <a:lstStyle/>
          <a:p>
            <a:r>
              <a:rPr lang="en-US" dirty="0"/>
              <a:t>Cloud / WAN based deployment</a:t>
            </a:r>
          </a:p>
          <a:p>
            <a:r>
              <a:rPr lang="en-US" dirty="0"/>
              <a:t>One centralized server able to communicate with many EdgeMarcs</a:t>
            </a:r>
          </a:p>
          <a:p>
            <a:r>
              <a:rPr lang="en-US" dirty="0"/>
              <a:t>Can manage / monitor EdgeMarcs &amp; their local VoIP Equipment</a:t>
            </a:r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410992" y="1246041"/>
            <a:ext cx="7400008" cy="4717437"/>
            <a:chOff x="381000" y="1446838"/>
            <a:chExt cx="9144254" cy="448162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4787850"/>
              <a:ext cx="3191665" cy="57993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3115630"/>
              <a:ext cx="3191665" cy="57993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4509" y="1446838"/>
              <a:ext cx="3191665" cy="579934"/>
            </a:xfrm>
            <a:prstGeom prst="rect">
              <a:avLst/>
            </a:prstGeom>
          </p:spPr>
        </p:pic>
        <p:sp>
          <p:nvSpPr>
            <p:cNvPr id="8" name="Cloud 7"/>
            <p:cNvSpPr/>
            <p:nvPr/>
          </p:nvSpPr>
          <p:spPr>
            <a:xfrm>
              <a:off x="4201270" y="2499462"/>
              <a:ext cx="3829879" cy="2034616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WAN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1285" y="4787850"/>
              <a:ext cx="799055" cy="1120660"/>
            </a:xfrm>
            <a:prstGeom prst="rect">
              <a:avLst/>
            </a:prstGeom>
          </p:spPr>
        </p:pic>
        <p:sp>
          <p:nvSpPr>
            <p:cNvPr id="10" name="Line Callout 1 9"/>
            <p:cNvSpPr/>
            <p:nvPr/>
          </p:nvSpPr>
          <p:spPr>
            <a:xfrm>
              <a:off x="7606748" y="5367783"/>
              <a:ext cx="1918506" cy="459345"/>
            </a:xfrm>
            <a:prstGeom prst="borderCallout1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EdgeView Server</a:t>
              </a: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2100999" y="1842052"/>
              <a:ext cx="2934827" cy="11264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100999" y="3405597"/>
              <a:ext cx="25637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1990341" y="3929869"/>
              <a:ext cx="2714181" cy="11479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 flipV="1">
              <a:off x="5928956" y="4433597"/>
              <a:ext cx="769813" cy="12392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695937" y="2200155"/>
              <a:ext cx="11036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San Diego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82727" y="3857835"/>
              <a:ext cx="9122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Chicago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95130" y="5559135"/>
              <a:ext cx="7998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Tampa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744930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1.0: Performance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Acquire an understanding of EWN product line and explore LAN / WAN deployments.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Gain an awareness of EdgeMarc, EdgeView, and the concept of Network Edge Orchestration.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Participate in classroom lab configuration familiarization.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Develop Hands on experience with the Wireshark protocol analyzer.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65664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1.3: EdgeView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EdgeView Service Control Center offers Service Providers &amp; large enterprise clients with the ability to monitor and manage all deployed EdgeMarcs and associated VoIP Equipment</a:t>
            </a:r>
          </a:p>
          <a:p>
            <a:r>
              <a:rPr lang="en-US" dirty="0"/>
              <a:t>EdgeView Server and Report Server now deployed as Virtual Machines</a:t>
            </a:r>
          </a:p>
        </p:txBody>
      </p:sp>
    </p:spTree>
    <p:extLst>
      <p:ext uri="{BB962C8B-B14F-4D97-AF65-F5344CB8AC3E}">
        <p14:creationId xmlns:p14="http://schemas.microsoft.com/office/powerpoint/2010/main" val="1725296822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1.3: EdgeView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Is EdgeView Service Control Center typically deployed in each client LAN?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MOS?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Can EdgeView provide Backup and Restore capability to all associated EdgeMarcs?  Bonus question – Does EdgeMarc have its own backup feature?  Which is “better”?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500957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1.4: Product Manuals &amp; Knowledge Base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Open &amp; review electronic copies of EM &amp; EV manuals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Access EWN Knowledge Base &amp; search for product manuals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Introduction to Edgewater technical support services</a:t>
            </a:r>
          </a:p>
        </p:txBody>
      </p:sp>
    </p:spTree>
    <p:extLst>
      <p:ext uri="{BB962C8B-B14F-4D97-AF65-F5344CB8AC3E}">
        <p14:creationId xmlns:p14="http://schemas.microsoft.com/office/powerpoint/2010/main" val="583475955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1.4: Open &amp; review electronic copies of EM &amp; EV manuals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EdgeMarc devices use Edgewater “VOS” Voice Operating System</a:t>
            </a:r>
          </a:p>
          <a:p>
            <a:r>
              <a:rPr lang="en-US" dirty="0"/>
              <a:t>Review the EM 4700 hardware installation manual</a:t>
            </a:r>
          </a:p>
          <a:p>
            <a:r>
              <a:rPr lang="en-US" dirty="0"/>
              <a:t>Review the VOS 14.x manuals </a:t>
            </a:r>
          </a:p>
        </p:txBody>
      </p:sp>
    </p:spTree>
    <p:extLst>
      <p:ext uri="{BB962C8B-B14F-4D97-AF65-F5344CB8AC3E}">
        <p14:creationId xmlns:p14="http://schemas.microsoft.com/office/powerpoint/2010/main" val="4245716734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1.4: Access EWN Knowledge Base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Visit </a:t>
            </a:r>
            <a:r>
              <a:rPr lang="en-US" dirty="0">
                <a:hlinkClick r:id="rId2"/>
              </a:rPr>
              <a:t>https://edgwaternetworks.com/kb</a:t>
            </a:r>
            <a:endParaRPr lang="en-US" dirty="0"/>
          </a:p>
          <a:p>
            <a:r>
              <a:rPr lang="en-US" dirty="0"/>
              <a:t>Edgewater maintains an excellent free Knowledge base site where you can find copies of all the latest product manuals and many helpful articles</a:t>
            </a:r>
          </a:p>
          <a:p>
            <a:r>
              <a:rPr lang="en-US" dirty="0"/>
              <a:t>Docs stored in pdf format, can be downloaded</a:t>
            </a:r>
          </a:p>
          <a:p>
            <a:r>
              <a:rPr lang="en-US" dirty="0"/>
              <a:t>Fully searchable</a:t>
            </a:r>
          </a:p>
        </p:txBody>
      </p:sp>
    </p:spTree>
    <p:extLst>
      <p:ext uri="{BB962C8B-B14F-4D97-AF65-F5344CB8AC3E}">
        <p14:creationId xmlns:p14="http://schemas.microsoft.com/office/powerpoint/2010/main" val="1402312718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Lesson 1.4: Edgewater technical support services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en-US" dirty="0"/>
              <a:t>The Edgewater TAC support group focuses on resolving the interruption of voice services to your end users</a:t>
            </a:r>
          </a:p>
          <a:p>
            <a:pPr>
              <a:buFont typeface="Arial"/>
              <a:buChar char="•"/>
            </a:pPr>
            <a:r>
              <a:rPr lang="en-US" dirty="0"/>
              <a:t>The Edgewater System Engineering group supports you in your pre sales and lab certification activities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098183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1.4: Technical Support – Gather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035" y="1400683"/>
            <a:ext cx="11979965" cy="4314317"/>
          </a:xfrm>
        </p:spPr>
        <p:txBody>
          <a:bodyPr/>
          <a:lstStyle/>
          <a:p>
            <a:pPr marL="496888" indent="-457200">
              <a:buFont typeface="+mj-lt"/>
              <a:buAutoNum type="arabicPeriod"/>
            </a:pPr>
            <a:r>
              <a:rPr lang="en-US" dirty="0"/>
              <a:t>A summary of the environment.</a:t>
            </a:r>
          </a:p>
          <a:p>
            <a:pPr marL="496888" indent="-457200">
              <a:buFont typeface="+mj-lt"/>
              <a:buAutoNum type="arabicPeriod"/>
            </a:pPr>
            <a:r>
              <a:rPr lang="en-US" dirty="0"/>
              <a:t>A precise statement of the symptom(s) you are experiencing.</a:t>
            </a:r>
          </a:p>
          <a:p>
            <a:pPr marL="496888" indent="-457200">
              <a:buFont typeface="+mj-lt"/>
              <a:buAutoNum type="arabicPeriod"/>
            </a:pPr>
            <a:r>
              <a:rPr lang="en-US" dirty="0"/>
              <a:t>The steps you have already taken to troubleshoot the issue.</a:t>
            </a:r>
          </a:p>
          <a:p>
            <a:pPr marL="496888" indent="-457200">
              <a:buFont typeface="+mj-lt"/>
              <a:buAutoNum type="arabicPeriod"/>
            </a:pPr>
            <a:r>
              <a:rPr lang="en-US" dirty="0"/>
              <a:t>The steps required to duplicate the issue.</a:t>
            </a:r>
          </a:p>
          <a:p>
            <a:pPr marL="496888" indent="-457200">
              <a:buFont typeface="+mj-lt"/>
              <a:buAutoNum type="arabicPeriod"/>
            </a:pPr>
            <a:r>
              <a:rPr lang="en-US" dirty="0"/>
              <a:t>A </a:t>
            </a:r>
            <a:r>
              <a:rPr lang="en-US" dirty="0" err="1"/>
              <a:t>sys_report</a:t>
            </a:r>
            <a:r>
              <a:rPr lang="en-US" dirty="0"/>
              <a:t> from the affected box.</a:t>
            </a:r>
          </a:p>
          <a:p>
            <a:pPr marL="496888" indent="-457200">
              <a:buFont typeface="+mj-lt"/>
              <a:buAutoNum type="arabicPeriod"/>
            </a:pPr>
            <a:r>
              <a:rPr lang="en-US" dirty="0"/>
              <a:t>Capture SIP signaling in a PCAP if necessary. We will cover these tasks later.</a:t>
            </a:r>
          </a:p>
          <a:p>
            <a:pPr marL="496888" indent="-457200">
              <a:buFont typeface="+mj-lt"/>
              <a:buAutoNum type="arabicPeriod"/>
            </a:pPr>
            <a:r>
              <a:rPr lang="en-US" dirty="0"/>
              <a:t>A precise statement of what you are  asking support to help you with.</a:t>
            </a:r>
            <a:br>
              <a:rPr lang="en-US" dirty="0"/>
            </a:b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671819" y="6383180"/>
            <a:ext cx="5870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Helvetica"/>
                <a:cs typeface="Helvetica"/>
              </a:rPr>
              <a:t>Page </a:t>
            </a:r>
            <a:fld id="{33EFCB18-A904-45E5-BD4A-19ADA60B8E26}" type="slidenum">
              <a:rPr lang="en-US" sz="1000">
                <a:latin typeface="Helvetica"/>
                <a:cs typeface="Helvetica"/>
              </a:rPr>
              <a:pPr algn="r"/>
              <a:t>56</a:t>
            </a:fld>
            <a:endParaRPr lang="en-US" sz="10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13627851"/>
      </p:ext>
    </p:extLst>
  </p:cSld>
  <p:clrMapOvr>
    <a:masterClrMapping/>
  </p:clrMapOvr>
  <p:transition>
    <p:dissolv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1.4: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Edgewater knowledge base is easily accessible and searchable.</a:t>
            </a:r>
          </a:p>
          <a:p>
            <a:r>
              <a:rPr lang="en-US" dirty="0"/>
              <a:t>Edgewater technical support services are here to help.</a:t>
            </a:r>
          </a:p>
          <a:p>
            <a:r>
              <a:rPr lang="en-US" dirty="0"/>
              <a:t>Gather up as much information as possible before contacting Edgewater Tech Support</a:t>
            </a:r>
          </a:p>
        </p:txBody>
      </p:sp>
    </p:spTree>
    <p:extLst>
      <p:ext uri="{BB962C8B-B14F-4D97-AF65-F5344CB8AC3E}">
        <p14:creationId xmlns:p14="http://schemas.microsoft.com/office/powerpoint/2010/main" val="675921356"/>
      </p:ext>
    </p:extLst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1.4: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Search the Edgewater Networks knowledge base for the latest VOS manuals for the EM 4700.</a:t>
            </a:r>
          </a:p>
        </p:txBody>
      </p:sp>
    </p:spTree>
    <p:extLst>
      <p:ext uri="{BB962C8B-B14F-4D97-AF65-F5344CB8AC3E}">
        <p14:creationId xmlns:p14="http://schemas.microsoft.com/office/powerpoint/2010/main" val="1069115297"/>
      </p:ext>
    </p:extLst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1.5: Classroom Lab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classroom lab is built using EM 4700 devices</a:t>
            </a:r>
          </a:p>
          <a:p>
            <a:r>
              <a:rPr lang="en-US" dirty="0"/>
              <a:t>Each group will run and control their own EdgeView Server</a:t>
            </a:r>
          </a:p>
          <a:p>
            <a:r>
              <a:rPr lang="en-US" dirty="0"/>
              <a:t>IP Phones may be provisioned manually, or using an FTP Provisioning Server</a:t>
            </a:r>
          </a:p>
          <a:p>
            <a:r>
              <a:rPr lang="en-US" dirty="0"/>
              <a:t>Asterisk IP PBX Servers are deployed for each group as either:</a:t>
            </a:r>
          </a:p>
          <a:p>
            <a:pPr lvl="1"/>
            <a:r>
              <a:rPr lang="en-US" dirty="0"/>
              <a:t>LAN based IP PBX</a:t>
            </a:r>
          </a:p>
          <a:p>
            <a:pPr lvl="1"/>
            <a:r>
              <a:rPr lang="en-US" dirty="0"/>
              <a:t>WAN based IP PBX</a:t>
            </a:r>
          </a:p>
        </p:txBody>
      </p:sp>
    </p:spTree>
    <p:extLst>
      <p:ext uri="{BB962C8B-B14F-4D97-AF65-F5344CB8AC3E}">
        <p14:creationId xmlns:p14="http://schemas.microsoft.com/office/powerpoint/2010/main" val="244404235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1.0: Hands On Labs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Lab 1: Product familiarization</a:t>
            </a:r>
          </a:p>
          <a:p>
            <a:pPr lvl="0"/>
            <a:r>
              <a:rPr lang="en-US" dirty="0"/>
              <a:t>Lab 2: Planning VoIP Deployment &amp; Setup</a:t>
            </a:r>
          </a:p>
          <a:p>
            <a:pPr lvl="0"/>
            <a:r>
              <a:rPr lang="en-US" dirty="0"/>
              <a:t>Lab 3: Classroom Lab Overview &amp; Familiarization</a:t>
            </a:r>
          </a:p>
          <a:p>
            <a:pPr lvl="0"/>
            <a:r>
              <a:rPr lang="en-US" dirty="0"/>
              <a:t>Lab 4: Capturing Network traffic with Wireshark</a:t>
            </a:r>
          </a:p>
        </p:txBody>
      </p:sp>
    </p:spTree>
    <p:extLst>
      <p:ext uri="{BB962C8B-B14F-4D97-AF65-F5344CB8AC3E}">
        <p14:creationId xmlns:p14="http://schemas.microsoft.com/office/powerpoint/2010/main" val="2961891184"/>
      </p:ext>
    </p:extLst>
  </p:cSld>
  <p:clrMapOvr>
    <a:masterClrMapping/>
  </p:clrMapOvr>
  <p:transition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1.5: Classroom - IP PBX LAN Side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926" y="1059747"/>
            <a:ext cx="10020148" cy="559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484019"/>
      </p:ext>
    </p:extLst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1.0: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Edgewater Networks is a technology leader in large scale, distributed VoIP deployments</a:t>
            </a:r>
          </a:p>
          <a:p>
            <a:r>
              <a:rPr lang="en-US" dirty="0"/>
              <a:t>EdgeMarc provides a robust feature set that allows clients to:</a:t>
            </a:r>
          </a:p>
          <a:p>
            <a:pPr lvl="1"/>
            <a:r>
              <a:rPr lang="en-US" dirty="0"/>
              <a:t>connect legacy equipment to their VoIP network</a:t>
            </a:r>
          </a:p>
          <a:p>
            <a:pPr lvl="1"/>
            <a:r>
              <a:rPr lang="en-US" dirty="0"/>
              <a:t>Secure VoIP infrastructure</a:t>
            </a:r>
          </a:p>
          <a:p>
            <a:pPr lvl="1"/>
            <a:r>
              <a:rPr lang="en-US" dirty="0"/>
              <a:t>Manage and monitor all aspects of their VoIP network</a:t>
            </a:r>
          </a:p>
          <a:p>
            <a:r>
              <a:rPr lang="en-US" dirty="0"/>
              <a:t>VoIP standards allow multi-vendor equipment to operate together to provide “Full Duplex, Real Time” communications.</a:t>
            </a:r>
          </a:p>
        </p:txBody>
      </p:sp>
    </p:spTree>
    <p:extLst>
      <p:ext uri="{BB962C8B-B14F-4D97-AF65-F5344CB8AC3E}">
        <p14:creationId xmlns:p14="http://schemas.microsoft.com/office/powerpoint/2010/main" val="3483820168"/>
      </p:ext>
    </p:extLst>
  </p:cSld>
  <p:clrMapOvr>
    <a:masterClrMapping/>
  </p:clrMapOvr>
  <p:transition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1.0: 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year was Edgewater founded?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model of EdgeMarc are we using in the classroom?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Can the EM 4700 support connectivity to a legacy PBX via an ISDN interface?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do IP Phones connect at Layer 2?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Can EdgeView provide Backup &amp; Restore capability for registered EdgeMarcs?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SIP. What standards body is responsible for SIP?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Can SIP be transported over TLS?</a:t>
            </a:r>
          </a:p>
        </p:txBody>
      </p:sp>
    </p:spTree>
    <p:extLst>
      <p:ext uri="{BB962C8B-B14F-4D97-AF65-F5344CB8AC3E}">
        <p14:creationId xmlns:p14="http://schemas.microsoft.com/office/powerpoint/2010/main" val="58154750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1.0: Lessons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Lesson 1.1:	 Introduction to Company history and product line</a:t>
            </a:r>
          </a:p>
          <a:p>
            <a:r>
              <a:rPr lang="en-US" dirty="0"/>
              <a:t>Lesson 1.2: Overview of EdgeMarc Capabilities</a:t>
            </a:r>
          </a:p>
          <a:p>
            <a:r>
              <a:rPr lang="en-US" dirty="0"/>
              <a:t>Lesson 1.3: Introduction to EdgeView Service Control Center</a:t>
            </a:r>
          </a:p>
          <a:p>
            <a:r>
              <a:rPr lang="en-US" dirty="0"/>
              <a:t>Lesson 1.5: VoIP Core Concepts</a:t>
            </a:r>
          </a:p>
        </p:txBody>
      </p:sp>
    </p:spTree>
    <p:extLst>
      <p:ext uri="{BB962C8B-B14F-4D97-AF65-F5344CB8AC3E}">
        <p14:creationId xmlns:p14="http://schemas.microsoft.com/office/powerpoint/2010/main" val="138756409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1.1: Introduction to Company history and product line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en-US" dirty="0"/>
              <a:t>Overview of the EWN Product Line &amp; History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The value of EdgeMarcs &amp; EdgeView as an integral part of every client architecture</a:t>
            </a:r>
          </a:p>
        </p:txBody>
      </p:sp>
    </p:spTree>
    <p:extLst>
      <p:ext uri="{BB962C8B-B14F-4D97-AF65-F5344CB8AC3E}">
        <p14:creationId xmlns:p14="http://schemas.microsoft.com/office/powerpoint/2010/main" val="76132148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1.1:  Overview of EWN Product Line &amp; History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51" y="1299222"/>
            <a:ext cx="10939928" cy="4468139"/>
          </a:xfrm>
        </p:spPr>
      </p:pic>
      <p:grpSp>
        <p:nvGrpSpPr>
          <p:cNvPr id="17" name="Grupa 16"/>
          <p:cNvGrpSpPr/>
          <p:nvPr/>
        </p:nvGrpSpPr>
        <p:grpSpPr>
          <a:xfrm>
            <a:off x="706440" y="2183352"/>
            <a:ext cx="4145779" cy="759267"/>
            <a:chOff x="344784" y="2876013"/>
            <a:chExt cx="4145779" cy="759267"/>
          </a:xfrm>
        </p:grpSpPr>
        <p:sp>
          <p:nvSpPr>
            <p:cNvPr id="18" name="TextBox 43"/>
            <p:cNvSpPr txBox="1"/>
            <p:nvPr/>
          </p:nvSpPr>
          <p:spPr>
            <a:xfrm>
              <a:off x="964928" y="2876013"/>
              <a:ext cx="33000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+mj-lt"/>
                </a:rPr>
                <a:t>founded in October 2002</a:t>
              </a:r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 </a:t>
              </a:r>
            </a:p>
          </p:txBody>
        </p:sp>
        <p:cxnSp>
          <p:nvCxnSpPr>
            <p:cNvPr id="19" name="Straight Connector 44"/>
            <p:cNvCxnSpPr/>
            <p:nvPr/>
          </p:nvCxnSpPr>
          <p:spPr>
            <a:xfrm>
              <a:off x="882513" y="3292221"/>
              <a:ext cx="3608050" cy="4505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55"/>
            <p:cNvSpPr/>
            <p:nvPr/>
          </p:nvSpPr>
          <p:spPr>
            <a:xfrm>
              <a:off x="961802" y="3296726"/>
              <a:ext cx="23887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San Jose, California, USA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Oval 47"/>
            <p:cNvSpPr/>
            <p:nvPr/>
          </p:nvSpPr>
          <p:spPr>
            <a:xfrm>
              <a:off x="344784" y="3031730"/>
              <a:ext cx="540889" cy="54088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upa 24"/>
          <p:cNvGrpSpPr/>
          <p:nvPr/>
        </p:nvGrpSpPr>
        <p:grpSpPr>
          <a:xfrm>
            <a:off x="700137" y="3386829"/>
            <a:ext cx="4599391" cy="1006893"/>
            <a:chOff x="181474" y="2894745"/>
            <a:chExt cx="4599391" cy="1006893"/>
          </a:xfrm>
        </p:grpSpPr>
        <p:sp>
          <p:nvSpPr>
            <p:cNvPr id="26" name="TextBox 43"/>
            <p:cNvSpPr txBox="1"/>
            <p:nvPr/>
          </p:nvSpPr>
          <p:spPr>
            <a:xfrm>
              <a:off x="799168" y="2894745"/>
              <a:ext cx="37250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+mj-lt"/>
                </a:rPr>
                <a:t>Network Edge Orchestration</a:t>
              </a:r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 </a:t>
              </a:r>
            </a:p>
          </p:txBody>
        </p:sp>
        <p:cxnSp>
          <p:nvCxnSpPr>
            <p:cNvPr id="27" name="Straight Connector 44"/>
            <p:cNvCxnSpPr/>
            <p:nvPr/>
          </p:nvCxnSpPr>
          <p:spPr>
            <a:xfrm flipV="1">
              <a:off x="718090" y="3318848"/>
              <a:ext cx="4062775" cy="376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55"/>
            <p:cNvSpPr/>
            <p:nvPr/>
          </p:nvSpPr>
          <p:spPr>
            <a:xfrm>
              <a:off x="806541" y="3316863"/>
              <a:ext cx="36464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delivering real-time security, </a:t>
              </a:r>
              <a:br>
                <a:rPr lang="en-US" sz="1600" dirty="0">
                  <a:solidFill>
                    <a:schemeClr val="bg1"/>
                  </a:solidFill>
                  <a:latin typeface="+mj-lt"/>
                </a:rPr>
              </a:b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service quality optimization and analytics 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" name="Oval 47"/>
            <p:cNvSpPr/>
            <p:nvPr/>
          </p:nvSpPr>
          <p:spPr>
            <a:xfrm>
              <a:off x="181474" y="3054073"/>
              <a:ext cx="540889" cy="54088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upa 33"/>
          <p:cNvGrpSpPr/>
          <p:nvPr/>
        </p:nvGrpSpPr>
        <p:grpSpPr>
          <a:xfrm>
            <a:off x="7521145" y="2171998"/>
            <a:ext cx="3805349" cy="1026351"/>
            <a:chOff x="674296" y="2874858"/>
            <a:chExt cx="3805349" cy="1026351"/>
          </a:xfrm>
        </p:grpSpPr>
        <p:sp>
          <p:nvSpPr>
            <p:cNvPr id="35" name="TextBox 43"/>
            <p:cNvSpPr txBox="1"/>
            <p:nvPr/>
          </p:nvSpPr>
          <p:spPr>
            <a:xfrm>
              <a:off x="1305544" y="2874858"/>
              <a:ext cx="25289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bg1"/>
                  </a:solidFill>
                  <a:latin typeface="+mj-lt"/>
                </a:rPr>
                <a:t>UC focused</a:t>
              </a:r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 </a:t>
              </a:r>
            </a:p>
          </p:txBody>
        </p:sp>
        <p:cxnSp>
          <p:nvCxnSpPr>
            <p:cNvPr id="36" name="Straight Connector 44"/>
            <p:cNvCxnSpPr/>
            <p:nvPr/>
          </p:nvCxnSpPr>
          <p:spPr>
            <a:xfrm>
              <a:off x="674296" y="3302420"/>
              <a:ext cx="3259941" cy="2704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55"/>
            <p:cNvSpPr/>
            <p:nvPr/>
          </p:nvSpPr>
          <p:spPr>
            <a:xfrm>
              <a:off x="925551" y="3316434"/>
              <a:ext cx="2936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Service Providers, Over The Top, Hosted PBX, </a:t>
              </a:r>
              <a:r>
                <a:rPr lang="en-US" sz="1600" dirty="0" err="1">
                  <a:solidFill>
                    <a:schemeClr val="bg1"/>
                  </a:solidFill>
                  <a:latin typeface="+mj-lt"/>
                </a:rPr>
                <a:t>UCaaS</a:t>
              </a: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, SIP Trunk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Oval 47"/>
            <p:cNvSpPr/>
            <p:nvPr/>
          </p:nvSpPr>
          <p:spPr>
            <a:xfrm>
              <a:off x="3938756" y="3035160"/>
              <a:ext cx="540889" cy="54088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Grupa 47"/>
          <p:cNvGrpSpPr/>
          <p:nvPr/>
        </p:nvGrpSpPr>
        <p:grpSpPr>
          <a:xfrm>
            <a:off x="6907794" y="3400436"/>
            <a:ext cx="4418700" cy="758678"/>
            <a:chOff x="744696" y="2899100"/>
            <a:chExt cx="4418700" cy="758678"/>
          </a:xfrm>
        </p:grpSpPr>
        <p:sp>
          <p:nvSpPr>
            <p:cNvPr id="49" name="TextBox 43"/>
            <p:cNvSpPr txBox="1"/>
            <p:nvPr/>
          </p:nvSpPr>
          <p:spPr>
            <a:xfrm>
              <a:off x="1052515" y="2899100"/>
              <a:ext cx="34931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bg1"/>
                  </a:solidFill>
                  <a:latin typeface="+mj-lt"/>
                </a:rPr>
                <a:t>over 500k ESBCs deployed</a:t>
              </a:r>
            </a:p>
          </p:txBody>
        </p:sp>
        <p:cxnSp>
          <p:nvCxnSpPr>
            <p:cNvPr id="50" name="Straight Connector 44"/>
            <p:cNvCxnSpPr/>
            <p:nvPr/>
          </p:nvCxnSpPr>
          <p:spPr>
            <a:xfrm>
              <a:off x="744696" y="3307611"/>
              <a:ext cx="3873281" cy="1123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55"/>
            <p:cNvSpPr/>
            <p:nvPr/>
          </p:nvSpPr>
          <p:spPr>
            <a:xfrm>
              <a:off x="1687561" y="3319224"/>
              <a:ext cx="28507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looking after 20M Endpoints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2" name="Oval 47"/>
            <p:cNvSpPr/>
            <p:nvPr/>
          </p:nvSpPr>
          <p:spPr>
            <a:xfrm>
              <a:off x="4622507" y="3051272"/>
              <a:ext cx="540889" cy="540889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Grupa 58"/>
          <p:cNvGrpSpPr/>
          <p:nvPr/>
        </p:nvGrpSpPr>
        <p:grpSpPr>
          <a:xfrm>
            <a:off x="187777" y="4606466"/>
            <a:ext cx="6245477" cy="2481153"/>
            <a:chOff x="-1685330" y="2754033"/>
            <a:chExt cx="6245477" cy="2481153"/>
          </a:xfrm>
        </p:grpSpPr>
        <p:sp>
          <p:nvSpPr>
            <p:cNvPr id="60" name="TextBox 43"/>
            <p:cNvSpPr txBox="1"/>
            <p:nvPr/>
          </p:nvSpPr>
          <p:spPr>
            <a:xfrm>
              <a:off x="773578" y="2760165"/>
              <a:ext cx="24533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+mj-lt"/>
                </a:rPr>
                <a:t>US market leader</a:t>
              </a:r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1" name="Straight Connector 44"/>
            <p:cNvCxnSpPr/>
            <p:nvPr/>
          </p:nvCxnSpPr>
          <p:spPr>
            <a:xfrm>
              <a:off x="510524" y="3199080"/>
              <a:ext cx="4049623" cy="746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55"/>
            <p:cNvSpPr/>
            <p:nvPr/>
          </p:nvSpPr>
          <p:spPr>
            <a:xfrm>
              <a:off x="807061" y="3199080"/>
              <a:ext cx="36578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50% YoY growth, </a:t>
              </a:r>
              <a:br>
                <a:rPr lang="en-US" sz="1600" dirty="0">
                  <a:solidFill>
                    <a:schemeClr val="bg1"/>
                  </a:solidFill>
                  <a:latin typeface="+mj-lt"/>
                </a:rPr>
              </a:b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IHS </a:t>
              </a:r>
              <a:r>
                <a:rPr lang="en-US" sz="1600" dirty="0" err="1">
                  <a:solidFill>
                    <a:schemeClr val="bg1"/>
                  </a:solidFill>
                  <a:latin typeface="+mj-lt"/>
                </a:rPr>
                <a:t>Infonetics</a:t>
              </a: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 Q3 2015 No#1 ESBC vendor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3" name="Oval 47"/>
            <p:cNvSpPr>
              <a:spLocks noChangeAspect="1"/>
            </p:cNvSpPr>
            <p:nvPr/>
          </p:nvSpPr>
          <p:spPr>
            <a:xfrm>
              <a:off x="-1685330" y="2754033"/>
              <a:ext cx="2481153" cy="248115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99" name="Grupa 4098"/>
          <p:cNvGrpSpPr/>
          <p:nvPr/>
        </p:nvGrpSpPr>
        <p:grpSpPr>
          <a:xfrm>
            <a:off x="8152393" y="4639227"/>
            <a:ext cx="3146664" cy="1012386"/>
            <a:chOff x="8107828" y="4646809"/>
            <a:chExt cx="3146664" cy="1012386"/>
          </a:xfrm>
        </p:grpSpPr>
        <p:grpSp>
          <p:nvGrpSpPr>
            <p:cNvPr id="53" name="Grupa 52"/>
            <p:cNvGrpSpPr/>
            <p:nvPr/>
          </p:nvGrpSpPr>
          <p:grpSpPr>
            <a:xfrm>
              <a:off x="8107828" y="4646809"/>
              <a:ext cx="3146664" cy="693061"/>
              <a:chOff x="2016732" y="2899100"/>
              <a:chExt cx="3146664" cy="693061"/>
            </a:xfrm>
          </p:grpSpPr>
          <p:sp>
            <p:nvSpPr>
              <p:cNvPr id="54" name="TextBox 43"/>
              <p:cNvSpPr txBox="1"/>
              <p:nvPr/>
            </p:nvSpPr>
            <p:spPr>
              <a:xfrm>
                <a:off x="2542913" y="2899100"/>
                <a:ext cx="20027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2400" dirty="0">
                    <a:solidFill>
                      <a:schemeClr val="bg1"/>
                    </a:solidFill>
                    <a:latin typeface="+mj-lt"/>
                  </a:rPr>
                  <a:t>Europe now!</a:t>
                </a:r>
                <a:endParaRPr 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cxnSp>
            <p:nvCxnSpPr>
              <p:cNvPr id="55" name="Straight Connector 44"/>
              <p:cNvCxnSpPr/>
              <p:nvPr/>
            </p:nvCxnSpPr>
            <p:spPr>
              <a:xfrm flipV="1">
                <a:off x="2016732" y="3318848"/>
                <a:ext cx="2601245" cy="7863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Oval 47"/>
              <p:cNvSpPr/>
              <p:nvPr/>
            </p:nvSpPr>
            <p:spPr>
              <a:xfrm>
                <a:off x="4622507" y="3051272"/>
                <a:ext cx="540889" cy="540889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7" name="Rectangle 55"/>
            <p:cNvSpPr/>
            <p:nvPr/>
          </p:nvSpPr>
          <p:spPr>
            <a:xfrm>
              <a:off x="8248830" y="5074420"/>
              <a:ext cx="23879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GB, PL, NL, DE, AT</a:t>
              </a:r>
              <a:r>
                <a:rPr lang="pl-PL" sz="1600" dirty="0">
                  <a:solidFill>
                    <a:schemeClr val="bg1"/>
                  </a:solidFill>
                  <a:latin typeface="+mj-lt"/>
                </a:rPr>
                <a:t>, CH, IE</a:t>
              </a:r>
              <a:br>
                <a:rPr lang="en-US" sz="1600" dirty="0">
                  <a:solidFill>
                    <a:schemeClr val="bg1"/>
                  </a:solidFill>
                  <a:latin typeface="+mj-lt"/>
                </a:rPr>
              </a:b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 and more soon to come!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4104" name="Picture 8" descr="http://netsapiens.com/wp-content/uploads/2015/07/EWN_Logo_1SEP11-800x141.png"/>
          <p:cNvPicPr>
            <a:picLocks noChangeAspect="1" noChangeArrowheads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095" y="1399373"/>
            <a:ext cx="3664050" cy="645789"/>
          </a:xfrm>
          <a:prstGeom prst="rect">
            <a:avLst/>
          </a:prstGeom>
          <a:noFill/>
        </p:spPr>
      </p:pic>
      <p:pic>
        <p:nvPicPr>
          <p:cNvPr id="6146" name="Picture 2" descr="http://www.duffyshanley.com/img/clients/duffyshanley/clients/at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56" y="4849447"/>
            <a:ext cx="825175" cy="82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fixmypcstore.com/wp-content/themes/fmpc/images/comcast-business-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744" y="4879298"/>
            <a:ext cx="861619" cy="31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fcb.com/Media/Default/Client/Cox%20Communications/cox-logo-200px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396" y="4977223"/>
            <a:ext cx="1022753" cy="102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9293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V_RS 14.1.0 TOI">
  <a:themeElements>
    <a:clrScheme name="Pantone Triad 2">
      <a:dk1>
        <a:srgbClr val="000000"/>
      </a:dk1>
      <a:lt1>
        <a:srgbClr val="FFFFFF"/>
      </a:lt1>
      <a:dk2>
        <a:srgbClr val="0042A2"/>
      </a:dk2>
      <a:lt2>
        <a:srgbClr val="4A4A4A"/>
      </a:lt2>
      <a:accent1>
        <a:srgbClr val="0D59FB"/>
      </a:accent1>
      <a:accent2>
        <a:srgbClr val="FF7100"/>
      </a:accent2>
      <a:accent3>
        <a:srgbClr val="FFD200"/>
      </a:accent3>
      <a:accent4>
        <a:srgbClr val="001F61"/>
      </a:accent4>
      <a:accent5>
        <a:srgbClr val="C15600"/>
      </a:accent5>
      <a:accent6>
        <a:srgbClr val="8C8178"/>
      </a:accent6>
      <a:hlink>
        <a:srgbClr val="287DF5"/>
      </a:hlink>
      <a:folHlink>
        <a:srgbClr val="2B7FF8"/>
      </a:folHlink>
    </a:clrScheme>
    <a:fontScheme name="Custom 3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EV_RS 14.1.0 TOI</Template>
  <TotalTime>1498</TotalTime>
  <Words>3030</Words>
  <Application>Microsoft Office PowerPoint</Application>
  <PresentationFormat>Widescreen</PresentationFormat>
  <Paragraphs>443</Paragraphs>
  <Slides>62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9" baseType="lpstr">
      <vt:lpstr>Arial</vt:lpstr>
      <vt:lpstr>Calibri</vt:lpstr>
      <vt:lpstr>Calibri Light</vt:lpstr>
      <vt:lpstr>Helvetica</vt:lpstr>
      <vt:lpstr>Helvetica Neue</vt:lpstr>
      <vt:lpstr>Tahoma</vt:lpstr>
      <vt:lpstr>EV_RS 14.1.0 TOI</vt:lpstr>
      <vt:lpstr>Edgewater Training</vt:lpstr>
      <vt:lpstr>Course Logistics</vt:lpstr>
      <vt:lpstr>Course Overview</vt:lpstr>
      <vt:lpstr>Module 1.0</vt:lpstr>
      <vt:lpstr>Module 1.0: Performance Objectives</vt:lpstr>
      <vt:lpstr>Module 1.0: Hands On Labs</vt:lpstr>
      <vt:lpstr>Module 1.0: Lessons</vt:lpstr>
      <vt:lpstr>Lesson 1.1: Introduction to Company history and product line </vt:lpstr>
      <vt:lpstr>Lesson 1.1:  Overview of EWN Product Line &amp; History</vt:lpstr>
      <vt:lpstr>Lesson 1.1:  Overview of EWN Product Line &amp; History</vt:lpstr>
      <vt:lpstr>Lesson 1.1:  Overview of EdgeMarc</vt:lpstr>
      <vt:lpstr>Lesson 1.1 Overview of EdgeView Service Control Center</vt:lpstr>
      <vt:lpstr>Lesson 1.1:  Overview of EWN EdgeMarc Product Line &amp; History</vt:lpstr>
      <vt:lpstr>Lesson 1.1:  EdgeMarc Product Line </vt:lpstr>
      <vt:lpstr>Lesson 1.1: Review</vt:lpstr>
      <vt:lpstr>Lesson 1.2: Deploying EdgeMarcs - EdgeMarc 4700</vt:lpstr>
      <vt:lpstr>Lesson 1.2: Deploying EdgeMarcs </vt:lpstr>
      <vt:lpstr>Lesson 1.2: Deploying EdgeMarc - 4700 Physical Interfaces</vt:lpstr>
      <vt:lpstr>Lesson 1.2: Deploying EdgeMarc - What can an EdgeMarc do? </vt:lpstr>
      <vt:lpstr>Lesson 1.2: Deploying EdgeMarc - Capabilities</vt:lpstr>
      <vt:lpstr>Lesson 1.2: Deploying EdgeMarc - Capabilities </vt:lpstr>
      <vt:lpstr>Lesson 1.2: Deploying EdgeMarc - Common VoIP Infrastructure</vt:lpstr>
      <vt:lpstr>Lesson 1.2: Deploying EdgeMarc - with existing Firewall </vt:lpstr>
      <vt:lpstr>Lesson 1.2: Deploying EdgeMarc - Security considerations </vt:lpstr>
      <vt:lpstr>Lesson 1.2: Deploying EdgeMarc - Hosted VoIP </vt:lpstr>
      <vt:lpstr>Lesson 1.2: Deploying EdgeMarc - Review</vt:lpstr>
      <vt:lpstr>Lesson 1.2: Deploying EdgeMarc - Questions</vt:lpstr>
      <vt:lpstr>Lesson 1.2: Deploying Edgemarc - Network considerations </vt:lpstr>
      <vt:lpstr>Lesson 1.2: Deploying Edgemarc - multi-location client </vt:lpstr>
      <vt:lpstr>Lesson 1.2: Deploying Edgemarc - Multi-Location Business</vt:lpstr>
      <vt:lpstr>Lesson 1.2: Deploying Edgemarc - Support Servers &amp; endpoints</vt:lpstr>
      <vt:lpstr>Lesson 1.2: Deploying Edgemarc - IP PBX: LAN or WAN based? </vt:lpstr>
      <vt:lpstr>Lesson 1.2: Deploying Edgemarc - IP PBX: LAN or WAN based?</vt:lpstr>
      <vt:lpstr>Lesson 1.2: Deploying Edgemarc - IP PBX: LAN or WAN based? </vt:lpstr>
      <vt:lpstr>Lesson 1.2: Deploying Edgemarc - core deployment concepts </vt:lpstr>
      <vt:lpstr>Lesson 1.2: Deploying Edgemarc - core deployment concepts </vt:lpstr>
      <vt:lpstr>Lesson 1.2: Deploying Edgemarc - core deployment concepts </vt:lpstr>
      <vt:lpstr>Lesson 1.2: Deploying Edgemarc - EdgeMarc as DHCP Server</vt:lpstr>
      <vt:lpstr>Lesson 1.2: Deploying Edgemarc - EdgeMarc as DHCP Relay</vt:lpstr>
      <vt:lpstr>Lesson 1.2: Deploying Edgemarc - EdgeMarc as DHCP Relay</vt:lpstr>
      <vt:lpstr>Lesson 1.2: Deploying Edgemarc - Phone Provisioning Servers</vt:lpstr>
      <vt:lpstr>Lesson 1.2: Deploying Edgemarc - Phone Provisioning Servers</vt:lpstr>
      <vt:lpstr>Lesson 1.2: Deploying Edgemarc - Multi-LAN deployment</vt:lpstr>
      <vt:lpstr>Lesson 1.2: Deploying Edgemarc - Review</vt:lpstr>
      <vt:lpstr>Lesson 1.2: Deploying Edgemarc - Questions</vt:lpstr>
      <vt:lpstr>Lesson 1.3: Introduction to EdgeView Service Control Center </vt:lpstr>
      <vt:lpstr>Lesson 1.3: EdgeView Introduction</vt:lpstr>
      <vt:lpstr>Lesson 1.3: EdgeView Capabilities</vt:lpstr>
      <vt:lpstr>Lesson 1.3: EdgeView Deployment Model </vt:lpstr>
      <vt:lpstr>Lesson 1.3: EdgeView Review</vt:lpstr>
      <vt:lpstr>Lesson 1.3: EdgeView Questions</vt:lpstr>
      <vt:lpstr>Lesson 1.4: Product Manuals &amp; Knowledge Base </vt:lpstr>
      <vt:lpstr>Lesson 1.4: Open &amp; review electronic copies of EM &amp; EV manuals </vt:lpstr>
      <vt:lpstr>Lesson 1.4: Access EWN Knowledge Base</vt:lpstr>
      <vt:lpstr>Lesson 1.4: Edgewater technical support services </vt:lpstr>
      <vt:lpstr>Lesson 1.4: Technical Support – Gather Information</vt:lpstr>
      <vt:lpstr>Lesson 1.4: Review</vt:lpstr>
      <vt:lpstr>Lesson 1.4: Questions</vt:lpstr>
      <vt:lpstr>Lesson 1.5: Classroom Lab Configuration</vt:lpstr>
      <vt:lpstr>Lesson 1.5: Classroom - IP PBX LAN Side</vt:lpstr>
      <vt:lpstr>Module 1.0: Review</vt:lpstr>
      <vt:lpstr>Module 1.0: Quiz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Downing</dc:creator>
  <cp:lastModifiedBy>John Downing</cp:lastModifiedBy>
  <cp:revision>134</cp:revision>
  <dcterms:created xsi:type="dcterms:W3CDTF">2016-10-04T18:50:33Z</dcterms:created>
  <dcterms:modified xsi:type="dcterms:W3CDTF">2017-01-24T07:12:53Z</dcterms:modified>
</cp:coreProperties>
</file>